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76" r:id="rId2"/>
    <p:sldId id="277" r:id="rId3"/>
    <p:sldId id="283" r:id="rId4"/>
    <p:sldId id="288" r:id="rId5"/>
    <p:sldId id="278" r:id="rId6"/>
    <p:sldId id="281" r:id="rId7"/>
    <p:sldId id="280" r:id="rId8"/>
    <p:sldId id="286" r:id="rId9"/>
    <p:sldId id="287" r:id="rId10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E8E8"/>
    <a:srgbClr val="E0E0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58" autoAdjust="0"/>
    <p:restoredTop sz="96000" autoAdjust="0"/>
  </p:normalViewPr>
  <p:slideViewPr>
    <p:cSldViewPr>
      <p:cViewPr varScale="1">
        <p:scale>
          <a:sx n="108" d="100"/>
          <a:sy n="108" d="100"/>
        </p:scale>
        <p:origin x="896" y="184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2" d="100"/>
          <a:sy n="62" d="100"/>
        </p:scale>
        <p:origin x="2371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A1B9A01-734B-41F8-8D80-C03B2F11EDD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72CB47A-6D78-4C6E-BED0-BD3B28B38B1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6FA231-EB6A-4355-8166-B7869CFF0AF7}" type="datetimeFigureOut">
              <a:rPr lang="en-IN" smtClean="0"/>
              <a:t>03/12/21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E91286-728A-4D66-9910-C2BCEE7D1FF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583FB0-AAA9-4D74-9AE8-C60ACA8361B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745725-B8A2-40B6-BDE4-85ED9AE71A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30531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B488F7-1FAC-40D2-BB7E-BA3CE28D8950}" type="datetimeFigureOut">
              <a:rPr lang="en-US" smtClean="0"/>
              <a:pPr/>
              <a:t>12/3/21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2D21D1-52E2-420B-B491-CFF6D7BB79F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478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3443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6696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3399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Source File;</a:t>
            </a:r>
          </a:p>
          <a:p>
            <a:r>
              <a:rPr lang="en-IN" dirty="0"/>
              <a:t>https://unsplash.com/photos/EhTcC9sYXsw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3099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8442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8056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96FFF253-DE86-4DED-BB88-A8F22EBCB25A}"/>
              </a:ext>
            </a:extLst>
          </p:cNvPr>
          <p:cNvSpPr/>
          <p:nvPr userDrawn="1"/>
        </p:nvSpPr>
        <p:spPr>
          <a:xfrm rot="5400000">
            <a:off x="268377" y="1504439"/>
            <a:ext cx="5085184" cy="5621937"/>
          </a:xfrm>
          <a:custGeom>
            <a:avLst/>
            <a:gdLst>
              <a:gd name="connsiteX0" fmla="*/ 0 w 5547012"/>
              <a:gd name="connsiteY0" fmla="*/ 3474131 h 6132512"/>
              <a:gd name="connsiteX1" fmla="*/ 100171 w 5547012"/>
              <a:gd name="connsiteY1" fmla="*/ 3065410 h 6132512"/>
              <a:gd name="connsiteX2" fmla="*/ 1632209 w 5547012"/>
              <a:gd name="connsiteY2" fmla="*/ 408721 h 6132512"/>
              <a:gd name="connsiteX3" fmla="*/ 2339303 w 5547012"/>
              <a:gd name="connsiteY3" fmla="*/ 0 h 6132512"/>
              <a:gd name="connsiteX4" fmla="*/ 5403378 w 5547012"/>
              <a:gd name="connsiteY4" fmla="*/ 0 h 6132512"/>
              <a:gd name="connsiteX5" fmla="*/ 5502721 w 5547012"/>
              <a:gd name="connsiteY5" fmla="*/ 8535 h 6132512"/>
              <a:gd name="connsiteX6" fmla="*/ 5547012 w 5547012"/>
              <a:gd name="connsiteY6" fmla="*/ 19149 h 6132512"/>
              <a:gd name="connsiteX7" fmla="*/ 5547012 w 5547012"/>
              <a:gd name="connsiteY7" fmla="*/ 6132512 h 6132512"/>
              <a:gd name="connsiteX8" fmla="*/ 1397485 w 5547012"/>
              <a:gd name="connsiteY8" fmla="*/ 6132512 h 6132512"/>
              <a:gd name="connsiteX9" fmla="*/ 1362531 w 5547012"/>
              <a:gd name="connsiteY9" fmla="*/ 6071898 h 6132512"/>
              <a:gd name="connsiteX10" fmla="*/ 100171 w 5547012"/>
              <a:gd name="connsiteY10" fmla="*/ 3882853 h 6132512"/>
              <a:gd name="connsiteX11" fmla="*/ 0 w 5547012"/>
              <a:gd name="connsiteY11" fmla="*/ 3474131 h 61325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547012" h="6132512">
                <a:moveTo>
                  <a:pt x="0" y="3474131"/>
                </a:moveTo>
                <a:cubicBezTo>
                  <a:pt x="-1" y="3326756"/>
                  <a:pt x="33390" y="3179381"/>
                  <a:pt x="100171" y="3065410"/>
                </a:cubicBezTo>
                <a:cubicBezTo>
                  <a:pt x="1632209" y="408721"/>
                  <a:pt x="1632209" y="408721"/>
                  <a:pt x="1632209" y="408721"/>
                </a:cubicBezTo>
                <a:cubicBezTo>
                  <a:pt x="1757914" y="188640"/>
                  <a:pt x="2080035" y="0"/>
                  <a:pt x="2339303" y="0"/>
                </a:cubicBezTo>
                <a:cubicBezTo>
                  <a:pt x="5403378" y="0"/>
                  <a:pt x="5403378" y="0"/>
                  <a:pt x="5403378" y="0"/>
                </a:cubicBezTo>
                <a:cubicBezTo>
                  <a:pt x="5435786" y="0"/>
                  <a:pt x="5469054" y="2948"/>
                  <a:pt x="5502721" y="8535"/>
                </a:cubicBezTo>
                <a:lnTo>
                  <a:pt x="5547012" y="19149"/>
                </a:lnTo>
                <a:lnTo>
                  <a:pt x="5547012" y="6132512"/>
                </a:lnTo>
                <a:lnTo>
                  <a:pt x="1397485" y="6132512"/>
                </a:lnTo>
                <a:lnTo>
                  <a:pt x="1362531" y="6071898"/>
                </a:lnTo>
                <a:cubicBezTo>
                  <a:pt x="100171" y="3882853"/>
                  <a:pt x="100171" y="3882853"/>
                  <a:pt x="100171" y="3882853"/>
                </a:cubicBezTo>
                <a:cubicBezTo>
                  <a:pt x="33390" y="3768883"/>
                  <a:pt x="-1" y="3621507"/>
                  <a:pt x="0" y="347413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C3BBFD4D-8A5A-4FC9-AC62-66484C49629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2064168"/>
            <a:ext cx="5367955" cy="4793831"/>
          </a:xfrm>
          <a:custGeom>
            <a:avLst/>
            <a:gdLst>
              <a:gd name="connsiteX0" fmla="*/ 2655220 w 5855464"/>
              <a:gd name="connsiteY0" fmla="*/ 0 h 5229199"/>
              <a:gd name="connsiteX1" fmla="*/ 3031720 w 5855464"/>
              <a:gd name="connsiteY1" fmla="*/ 92274 h 5229199"/>
              <a:gd name="connsiteX2" fmla="*/ 5478965 w 5855464"/>
              <a:gd name="connsiteY2" fmla="*/ 1503532 h 5229199"/>
              <a:gd name="connsiteX3" fmla="*/ 5855464 w 5855464"/>
              <a:gd name="connsiteY3" fmla="*/ 2154882 h 5229199"/>
              <a:gd name="connsiteX4" fmla="*/ 5855464 w 5855464"/>
              <a:gd name="connsiteY4" fmla="*/ 4977398 h 5229199"/>
              <a:gd name="connsiteX5" fmla="*/ 5825145 w 5855464"/>
              <a:gd name="connsiteY5" fmla="*/ 5162625 h 5229199"/>
              <a:gd name="connsiteX6" fmla="*/ 5799940 w 5855464"/>
              <a:gd name="connsiteY6" fmla="*/ 5229199 h 5229199"/>
              <a:gd name="connsiteX7" fmla="*/ 0 w 5855464"/>
              <a:gd name="connsiteY7" fmla="*/ 5229199 h 5229199"/>
              <a:gd name="connsiteX8" fmla="*/ 0 w 5855464"/>
              <a:gd name="connsiteY8" fmla="*/ 1406349 h 5229199"/>
              <a:gd name="connsiteX9" fmla="*/ 53810 w 5855464"/>
              <a:gd name="connsiteY9" fmla="*/ 1375318 h 5229199"/>
              <a:gd name="connsiteX10" fmla="*/ 2278720 w 5855464"/>
              <a:gd name="connsiteY10" fmla="*/ 92274 h 5229199"/>
              <a:gd name="connsiteX11" fmla="*/ 2655220 w 5855464"/>
              <a:gd name="connsiteY11" fmla="*/ 0 h 5229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855464" h="5229199">
                <a:moveTo>
                  <a:pt x="2655220" y="0"/>
                </a:moveTo>
                <a:cubicBezTo>
                  <a:pt x="2790978" y="0"/>
                  <a:pt x="2926734" y="30759"/>
                  <a:pt x="3031720" y="92274"/>
                </a:cubicBezTo>
                <a:cubicBezTo>
                  <a:pt x="5478965" y="1503532"/>
                  <a:pt x="5478965" y="1503532"/>
                  <a:pt x="5478965" y="1503532"/>
                </a:cubicBezTo>
                <a:cubicBezTo>
                  <a:pt x="5681695" y="1619328"/>
                  <a:pt x="5855464" y="1916055"/>
                  <a:pt x="5855464" y="2154882"/>
                </a:cubicBezTo>
                <a:cubicBezTo>
                  <a:pt x="5855464" y="4977398"/>
                  <a:pt x="5855464" y="4977398"/>
                  <a:pt x="5855464" y="4977398"/>
                </a:cubicBezTo>
                <a:cubicBezTo>
                  <a:pt x="5855464" y="5037105"/>
                  <a:pt x="5844604" y="5099978"/>
                  <a:pt x="5825145" y="5162625"/>
                </a:cubicBezTo>
                <a:lnTo>
                  <a:pt x="5799940" y="5229199"/>
                </a:lnTo>
                <a:lnTo>
                  <a:pt x="0" y="5229199"/>
                </a:lnTo>
                <a:lnTo>
                  <a:pt x="0" y="1406349"/>
                </a:lnTo>
                <a:lnTo>
                  <a:pt x="53810" y="1375318"/>
                </a:lnTo>
                <a:cubicBezTo>
                  <a:pt x="2278720" y="92274"/>
                  <a:pt x="2278720" y="92274"/>
                  <a:pt x="2278720" y="92274"/>
                </a:cubicBezTo>
                <a:cubicBezTo>
                  <a:pt x="2383707" y="30759"/>
                  <a:pt x="2519464" y="0"/>
                  <a:pt x="2655220" y="0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IN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44600" y="3629263"/>
            <a:ext cx="4833434" cy="1158196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lang="en-US" sz="8800" b="1" kern="120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744600" y="4725144"/>
            <a:ext cx="4833434" cy="680115"/>
          </a:xfrm>
        </p:spPr>
        <p:txBody>
          <a:bodyPr>
            <a:normAutofit/>
          </a:bodyPr>
          <a:lstStyle>
            <a:lvl1pPr marL="0" indent="0" algn="l">
              <a:buNone/>
              <a:defRPr lang="en-US" sz="2800" kern="1200" smtClean="0">
                <a:solidFill>
                  <a:schemeClr val="bg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defRPr>
            </a:lvl1pPr>
            <a:lvl2pPr marL="6094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8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3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8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2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7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3" name="Footer Placeholder 2">
            <a:extLst>
              <a:ext uri="{FF2B5EF4-FFF2-40B4-BE49-F238E27FC236}">
                <a16:creationId xmlns:a16="http://schemas.microsoft.com/office/drawing/2014/main" id="{08B96454-38B7-4B99-B6E5-A76805C20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409015" y="6126296"/>
            <a:ext cx="3169019" cy="365125"/>
          </a:xfrm>
        </p:spPr>
        <p:txBody>
          <a:bodyPr/>
          <a:lstStyle>
            <a:lvl1pPr algn="r">
              <a:defRPr sz="1400"/>
            </a:lvl1pPr>
          </a:lstStyle>
          <a:p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9B54476C-8A7C-484B-B2F0-683BA6DC0E50}"/>
              </a:ext>
            </a:extLst>
          </p:cNvPr>
          <p:cNvSpPr/>
          <p:nvPr userDrawn="1"/>
        </p:nvSpPr>
        <p:spPr>
          <a:xfrm>
            <a:off x="0" y="0"/>
            <a:ext cx="2152139" cy="1554466"/>
          </a:xfrm>
          <a:custGeom>
            <a:avLst/>
            <a:gdLst>
              <a:gd name="connsiteX0" fmla="*/ 0 w 2152139"/>
              <a:gd name="connsiteY0" fmla="*/ 0 h 1554466"/>
              <a:gd name="connsiteX1" fmla="*/ 2152139 w 2152139"/>
              <a:gd name="connsiteY1" fmla="*/ 0 h 1554466"/>
              <a:gd name="connsiteX2" fmla="*/ 2152139 w 2152139"/>
              <a:gd name="connsiteY2" fmla="*/ 57407 h 1554466"/>
              <a:gd name="connsiteX3" fmla="*/ 2152139 w 2152139"/>
              <a:gd name="connsiteY3" fmla="*/ 676082 h 1554466"/>
              <a:gd name="connsiteX4" fmla="*/ 1998281 w 2152139"/>
              <a:gd name="connsiteY4" fmla="*/ 942259 h 1554466"/>
              <a:gd name="connsiteX5" fmla="*/ 998202 w 2152139"/>
              <a:gd name="connsiteY5" fmla="*/ 1518976 h 1554466"/>
              <a:gd name="connsiteX6" fmla="*/ 690485 w 2152139"/>
              <a:gd name="connsiteY6" fmla="*/ 1518976 h 1554466"/>
              <a:gd name="connsiteX7" fmla="*/ 15383 w 2152139"/>
              <a:gd name="connsiteY7" fmla="*/ 1129664 h 1554466"/>
              <a:gd name="connsiteX8" fmla="*/ 0 w 2152139"/>
              <a:gd name="connsiteY8" fmla="*/ 1120793 h 1554466"/>
              <a:gd name="connsiteX9" fmla="*/ 0 w 2152139"/>
              <a:gd name="connsiteY9" fmla="*/ 0 h 1554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52139" h="1554466">
                <a:moveTo>
                  <a:pt x="0" y="0"/>
                </a:moveTo>
                <a:lnTo>
                  <a:pt x="2152139" y="0"/>
                </a:lnTo>
                <a:lnTo>
                  <a:pt x="2152139" y="57407"/>
                </a:lnTo>
                <a:cubicBezTo>
                  <a:pt x="2152139" y="676082"/>
                  <a:pt x="2152139" y="676082"/>
                  <a:pt x="2152139" y="676082"/>
                </a:cubicBezTo>
                <a:cubicBezTo>
                  <a:pt x="2152139" y="773680"/>
                  <a:pt x="2081128" y="891981"/>
                  <a:pt x="1998281" y="942259"/>
                </a:cubicBezTo>
                <a:cubicBezTo>
                  <a:pt x="998202" y="1518976"/>
                  <a:pt x="998202" y="1518976"/>
                  <a:pt x="998202" y="1518976"/>
                </a:cubicBezTo>
                <a:cubicBezTo>
                  <a:pt x="912396" y="1566296"/>
                  <a:pt x="776291" y="1566296"/>
                  <a:pt x="690485" y="1518976"/>
                </a:cubicBezTo>
                <a:cubicBezTo>
                  <a:pt x="377960" y="1338752"/>
                  <a:pt x="163100" y="1214848"/>
                  <a:pt x="15383" y="1129664"/>
                </a:cubicBezTo>
                <a:lnTo>
                  <a:pt x="0" y="11207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19100" dist="177800" dir="2700000" algn="tl" rotWithShape="0">
              <a:prstClr val="black">
                <a:alpha val="1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BF32DB42-D181-4604-B11C-4C3C0018FEC5}"/>
              </a:ext>
            </a:extLst>
          </p:cNvPr>
          <p:cNvSpPr/>
          <p:nvPr userDrawn="1"/>
        </p:nvSpPr>
        <p:spPr>
          <a:xfrm flipH="1">
            <a:off x="11170728" y="0"/>
            <a:ext cx="1018097" cy="735360"/>
          </a:xfrm>
          <a:custGeom>
            <a:avLst/>
            <a:gdLst>
              <a:gd name="connsiteX0" fmla="*/ 0 w 2152139"/>
              <a:gd name="connsiteY0" fmla="*/ 0 h 1554466"/>
              <a:gd name="connsiteX1" fmla="*/ 2152139 w 2152139"/>
              <a:gd name="connsiteY1" fmla="*/ 0 h 1554466"/>
              <a:gd name="connsiteX2" fmla="*/ 2152139 w 2152139"/>
              <a:gd name="connsiteY2" fmla="*/ 57407 h 1554466"/>
              <a:gd name="connsiteX3" fmla="*/ 2152139 w 2152139"/>
              <a:gd name="connsiteY3" fmla="*/ 676082 h 1554466"/>
              <a:gd name="connsiteX4" fmla="*/ 1998281 w 2152139"/>
              <a:gd name="connsiteY4" fmla="*/ 942259 h 1554466"/>
              <a:gd name="connsiteX5" fmla="*/ 998202 w 2152139"/>
              <a:gd name="connsiteY5" fmla="*/ 1518976 h 1554466"/>
              <a:gd name="connsiteX6" fmla="*/ 690485 w 2152139"/>
              <a:gd name="connsiteY6" fmla="*/ 1518976 h 1554466"/>
              <a:gd name="connsiteX7" fmla="*/ 15383 w 2152139"/>
              <a:gd name="connsiteY7" fmla="*/ 1129664 h 1554466"/>
              <a:gd name="connsiteX8" fmla="*/ 0 w 2152139"/>
              <a:gd name="connsiteY8" fmla="*/ 1120793 h 1554466"/>
              <a:gd name="connsiteX9" fmla="*/ 0 w 2152139"/>
              <a:gd name="connsiteY9" fmla="*/ 0 h 1554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52139" h="1554466">
                <a:moveTo>
                  <a:pt x="0" y="0"/>
                </a:moveTo>
                <a:lnTo>
                  <a:pt x="2152139" y="0"/>
                </a:lnTo>
                <a:lnTo>
                  <a:pt x="2152139" y="57407"/>
                </a:lnTo>
                <a:cubicBezTo>
                  <a:pt x="2152139" y="676082"/>
                  <a:pt x="2152139" y="676082"/>
                  <a:pt x="2152139" y="676082"/>
                </a:cubicBezTo>
                <a:cubicBezTo>
                  <a:pt x="2152139" y="773680"/>
                  <a:pt x="2081128" y="891981"/>
                  <a:pt x="1998281" y="942259"/>
                </a:cubicBezTo>
                <a:cubicBezTo>
                  <a:pt x="998202" y="1518976"/>
                  <a:pt x="998202" y="1518976"/>
                  <a:pt x="998202" y="1518976"/>
                </a:cubicBezTo>
                <a:cubicBezTo>
                  <a:pt x="912396" y="1566296"/>
                  <a:pt x="776291" y="1566296"/>
                  <a:pt x="690485" y="1518976"/>
                </a:cubicBezTo>
                <a:cubicBezTo>
                  <a:pt x="377960" y="1338752"/>
                  <a:pt x="163100" y="1214848"/>
                  <a:pt x="15383" y="1129664"/>
                </a:cubicBezTo>
                <a:lnTo>
                  <a:pt x="0" y="11207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19100" dist="177800" dir="2700000" algn="tl" rotWithShape="0">
              <a:prstClr val="black">
                <a:alpha val="1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1541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12/3/21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236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833" y="4406901"/>
            <a:ext cx="10360501" cy="1362075"/>
          </a:xfrm>
        </p:spPr>
        <p:txBody>
          <a:bodyPr anchor="t"/>
          <a:lstStyle>
            <a:lvl1pPr algn="l">
              <a:defRPr sz="53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2833" y="2906713"/>
            <a:ext cx="10360501" cy="1500187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12/3/21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1707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441" y="1600201"/>
            <a:ext cx="5383398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5986" y="1600201"/>
            <a:ext cx="5383398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12/3/21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186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535113"/>
            <a:ext cx="5385514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441" y="2174875"/>
            <a:ext cx="5385514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1756" y="1535113"/>
            <a:ext cx="5387630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1756" y="2174875"/>
            <a:ext cx="5387630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12/3/21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8990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12/3/21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874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12/3/21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2494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3" y="273049"/>
            <a:ext cx="4010039" cy="1162051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5492" y="273052"/>
            <a:ext cx="6813892" cy="5853113"/>
          </a:xfrm>
        </p:spPr>
        <p:txBody>
          <a:bodyPr/>
          <a:lstStyle>
            <a:lvl1pPr>
              <a:defRPr sz="4300"/>
            </a:lvl1pPr>
            <a:lvl2pPr>
              <a:defRPr sz="37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443" y="1435102"/>
            <a:ext cx="4010039" cy="46910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12/3/21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0817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095" y="4800600"/>
            <a:ext cx="7313295" cy="566739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095" y="612775"/>
            <a:ext cx="7313295" cy="4114800"/>
          </a:xfrm>
        </p:spPr>
        <p:txBody>
          <a:bodyPr/>
          <a:lstStyle>
            <a:lvl1pPr marL="0" indent="0">
              <a:buNone/>
              <a:defRPr sz="43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095" y="5367338"/>
            <a:ext cx="7313295" cy="8048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12/3/21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8142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12/3/21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15806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274639"/>
            <a:ext cx="2742486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441" y="274639"/>
            <a:ext cx="802431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12/3/21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0223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Ironhack Paris (Paris, France) | Meetup">
            <a:extLst>
              <a:ext uri="{FF2B5EF4-FFF2-40B4-BE49-F238E27FC236}">
                <a16:creationId xmlns:a16="http://schemas.microsoft.com/office/drawing/2014/main" id="{A19CC121-0799-DE46-8062-962A1A35704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71736" y="5805264"/>
            <a:ext cx="1060894" cy="1060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409015" y="6126296"/>
            <a:ext cx="3169019" cy="365125"/>
          </a:xfrm>
        </p:spPr>
        <p:txBody>
          <a:bodyPr/>
          <a:lstStyle>
            <a:lvl1pPr algn="r">
              <a:defRPr sz="1400"/>
            </a:lvl1pPr>
          </a:lstStyle>
          <a:p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223DEA3-1FA4-4D2A-A63C-96FCEED278F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01750" y="692696"/>
            <a:ext cx="3994150" cy="4751231"/>
          </a:xfrm>
          <a:custGeom>
            <a:avLst/>
            <a:gdLst>
              <a:gd name="connsiteX0" fmla="*/ 3205506 w 3994150"/>
              <a:gd name="connsiteY0" fmla="*/ 0 h 4751231"/>
              <a:gd name="connsiteX1" fmla="*/ 3272928 w 3994150"/>
              <a:gd name="connsiteY1" fmla="*/ 16524 h 4751231"/>
              <a:gd name="connsiteX2" fmla="*/ 3711169 w 3994150"/>
              <a:gd name="connsiteY2" fmla="*/ 269245 h 4751231"/>
              <a:gd name="connsiteX3" fmla="*/ 3778590 w 3994150"/>
              <a:gd name="connsiteY3" fmla="*/ 385886 h 4751231"/>
              <a:gd name="connsiteX4" fmla="*/ 3778590 w 3994150"/>
              <a:gd name="connsiteY4" fmla="*/ 891328 h 4751231"/>
              <a:gd name="connsiteX5" fmla="*/ 3711169 w 3994150"/>
              <a:gd name="connsiteY5" fmla="*/ 1007968 h 4751231"/>
              <a:gd name="connsiteX6" fmla="*/ 3634027 w 3994150"/>
              <a:gd name="connsiteY6" fmla="*/ 1052453 h 4751231"/>
              <a:gd name="connsiteX7" fmla="*/ 3579773 w 3994150"/>
              <a:gd name="connsiteY7" fmla="*/ 1083740 h 4751231"/>
              <a:gd name="connsiteX8" fmla="*/ 3631314 w 3994150"/>
              <a:gd name="connsiteY8" fmla="*/ 1113463 h 4751231"/>
              <a:gd name="connsiteX9" fmla="*/ 3759200 w 3994150"/>
              <a:gd name="connsiteY9" fmla="*/ 1187211 h 4751231"/>
              <a:gd name="connsiteX10" fmla="*/ 3994150 w 3994150"/>
              <a:gd name="connsiteY10" fmla="*/ 1593678 h 4751231"/>
              <a:gd name="connsiteX11" fmla="*/ 3994150 w 3994150"/>
              <a:gd name="connsiteY11" fmla="*/ 3355036 h 4751231"/>
              <a:gd name="connsiteX12" fmla="*/ 3759200 w 3994150"/>
              <a:gd name="connsiteY12" fmla="*/ 3761503 h 4751231"/>
              <a:gd name="connsiteX13" fmla="*/ 3490379 w 3994150"/>
              <a:gd name="connsiteY13" fmla="*/ 3916525 h 4751231"/>
              <a:gd name="connsiteX14" fmla="*/ 3417175 w 3994150"/>
              <a:gd name="connsiteY14" fmla="*/ 3958740 h 4751231"/>
              <a:gd name="connsiteX15" fmla="*/ 3425922 w 3994150"/>
              <a:gd name="connsiteY15" fmla="*/ 3963784 h 4751231"/>
              <a:gd name="connsiteX16" fmla="*/ 3443758 w 3994150"/>
              <a:gd name="connsiteY16" fmla="*/ 3974069 h 4751231"/>
              <a:gd name="connsiteX17" fmla="*/ 3495791 w 3994150"/>
              <a:gd name="connsiteY17" fmla="*/ 4064088 h 4751231"/>
              <a:gd name="connsiteX18" fmla="*/ 3495791 w 3994150"/>
              <a:gd name="connsiteY18" fmla="*/ 4454169 h 4751231"/>
              <a:gd name="connsiteX19" fmla="*/ 3443758 w 3994150"/>
              <a:gd name="connsiteY19" fmla="*/ 4544188 h 4751231"/>
              <a:gd name="connsiteX20" fmla="*/ 3105540 w 3994150"/>
              <a:gd name="connsiteY20" fmla="*/ 4739229 h 4751231"/>
              <a:gd name="connsiteX21" fmla="*/ 3001473 w 3994150"/>
              <a:gd name="connsiteY21" fmla="*/ 4739229 h 4751231"/>
              <a:gd name="connsiteX22" fmla="*/ 2663255 w 3994150"/>
              <a:gd name="connsiteY22" fmla="*/ 4544188 h 4751231"/>
              <a:gd name="connsiteX23" fmla="*/ 2611221 w 3994150"/>
              <a:gd name="connsiteY23" fmla="*/ 4454169 h 4751231"/>
              <a:gd name="connsiteX24" fmla="*/ 2611221 w 3994150"/>
              <a:gd name="connsiteY24" fmla="*/ 4423511 h 4751231"/>
              <a:gd name="connsiteX25" fmla="*/ 2604870 w 3994150"/>
              <a:gd name="connsiteY25" fmla="*/ 4427173 h 4751231"/>
              <a:gd name="connsiteX26" fmla="*/ 2232025 w 3994150"/>
              <a:gd name="connsiteY26" fmla="*/ 4642182 h 4751231"/>
              <a:gd name="connsiteX27" fmla="*/ 1762125 w 3994150"/>
              <a:gd name="connsiteY27" fmla="*/ 4642182 h 4751231"/>
              <a:gd name="connsiteX28" fmla="*/ 234950 w 3994150"/>
              <a:gd name="connsiteY28" fmla="*/ 3761503 h 4751231"/>
              <a:gd name="connsiteX29" fmla="*/ 0 w 3994150"/>
              <a:gd name="connsiteY29" fmla="*/ 3355036 h 4751231"/>
              <a:gd name="connsiteX30" fmla="*/ 0 w 3994150"/>
              <a:gd name="connsiteY30" fmla="*/ 1593678 h 4751231"/>
              <a:gd name="connsiteX31" fmla="*/ 234950 w 3994150"/>
              <a:gd name="connsiteY31" fmla="*/ 1187211 h 4751231"/>
              <a:gd name="connsiteX32" fmla="*/ 1762125 w 3994150"/>
              <a:gd name="connsiteY32" fmla="*/ 306532 h 4751231"/>
              <a:gd name="connsiteX33" fmla="*/ 1997075 w 3994150"/>
              <a:gd name="connsiteY33" fmla="*/ 248949 h 4751231"/>
              <a:gd name="connsiteX34" fmla="*/ 2232025 w 3994150"/>
              <a:gd name="connsiteY34" fmla="*/ 306532 h 4751231"/>
              <a:gd name="connsiteX35" fmla="*/ 2622534 w 3994150"/>
              <a:gd name="connsiteY35" fmla="*/ 531728 h 4751231"/>
              <a:gd name="connsiteX36" fmla="*/ 2632422 w 3994150"/>
              <a:gd name="connsiteY36" fmla="*/ 537430 h 4751231"/>
              <a:gd name="connsiteX37" fmla="*/ 2632422 w 3994150"/>
              <a:gd name="connsiteY37" fmla="*/ 385886 h 4751231"/>
              <a:gd name="connsiteX38" fmla="*/ 2699844 w 3994150"/>
              <a:gd name="connsiteY38" fmla="*/ 269245 h 4751231"/>
              <a:gd name="connsiteX39" fmla="*/ 3138085 w 3994150"/>
              <a:gd name="connsiteY39" fmla="*/ 16524 h 4751231"/>
              <a:gd name="connsiteX40" fmla="*/ 3205506 w 3994150"/>
              <a:gd name="connsiteY40" fmla="*/ 0 h 47512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994150" h="4751231">
                <a:moveTo>
                  <a:pt x="3205506" y="0"/>
                </a:moveTo>
                <a:cubicBezTo>
                  <a:pt x="3229817" y="0"/>
                  <a:pt x="3254127" y="5508"/>
                  <a:pt x="3272928" y="16524"/>
                </a:cubicBezTo>
                <a:cubicBezTo>
                  <a:pt x="3711169" y="269245"/>
                  <a:pt x="3711169" y="269245"/>
                  <a:pt x="3711169" y="269245"/>
                </a:cubicBezTo>
                <a:cubicBezTo>
                  <a:pt x="3747473" y="289981"/>
                  <a:pt x="3778590" y="343117"/>
                  <a:pt x="3778590" y="385886"/>
                </a:cubicBezTo>
                <a:cubicBezTo>
                  <a:pt x="3778590" y="891328"/>
                  <a:pt x="3778590" y="891328"/>
                  <a:pt x="3778590" y="891328"/>
                </a:cubicBezTo>
                <a:cubicBezTo>
                  <a:pt x="3778590" y="934096"/>
                  <a:pt x="3747473" y="985936"/>
                  <a:pt x="3711169" y="1007968"/>
                </a:cubicBezTo>
                <a:cubicBezTo>
                  <a:pt x="3683779" y="1023763"/>
                  <a:pt x="3658101" y="1038571"/>
                  <a:pt x="3634027" y="1052453"/>
                </a:cubicBezTo>
                <a:lnTo>
                  <a:pt x="3579773" y="1083740"/>
                </a:lnTo>
                <a:lnTo>
                  <a:pt x="3631314" y="1113463"/>
                </a:lnTo>
                <a:cubicBezTo>
                  <a:pt x="3759200" y="1187211"/>
                  <a:pt x="3759200" y="1187211"/>
                  <a:pt x="3759200" y="1187211"/>
                </a:cubicBezTo>
                <a:cubicBezTo>
                  <a:pt x="3885712" y="1259472"/>
                  <a:pt x="3994150" y="1444640"/>
                  <a:pt x="3994150" y="1593678"/>
                </a:cubicBezTo>
                <a:cubicBezTo>
                  <a:pt x="3994150" y="3355036"/>
                  <a:pt x="3994150" y="3355036"/>
                  <a:pt x="3994150" y="3355036"/>
                </a:cubicBezTo>
                <a:cubicBezTo>
                  <a:pt x="3994150" y="3504074"/>
                  <a:pt x="3885712" y="3684726"/>
                  <a:pt x="3759200" y="3761503"/>
                </a:cubicBezTo>
                <a:cubicBezTo>
                  <a:pt x="3663752" y="3816546"/>
                  <a:pt x="3574269" y="3868148"/>
                  <a:pt x="3490379" y="3916525"/>
                </a:cubicBezTo>
                <a:lnTo>
                  <a:pt x="3417175" y="3958740"/>
                </a:lnTo>
                <a:lnTo>
                  <a:pt x="3425922" y="3963784"/>
                </a:lnTo>
                <a:cubicBezTo>
                  <a:pt x="3443758" y="3974069"/>
                  <a:pt x="3443758" y="3974069"/>
                  <a:pt x="3443758" y="3974069"/>
                </a:cubicBezTo>
                <a:cubicBezTo>
                  <a:pt x="3471776" y="3990073"/>
                  <a:pt x="3495791" y="4031081"/>
                  <a:pt x="3495791" y="4064088"/>
                </a:cubicBezTo>
                <a:cubicBezTo>
                  <a:pt x="3495791" y="4454169"/>
                  <a:pt x="3495791" y="4454169"/>
                  <a:pt x="3495791" y="4454169"/>
                </a:cubicBezTo>
                <a:cubicBezTo>
                  <a:pt x="3495791" y="4487176"/>
                  <a:pt x="3471776" y="4527185"/>
                  <a:pt x="3443758" y="4544188"/>
                </a:cubicBezTo>
                <a:cubicBezTo>
                  <a:pt x="3105540" y="4739229"/>
                  <a:pt x="3105540" y="4739229"/>
                  <a:pt x="3105540" y="4739229"/>
                </a:cubicBezTo>
                <a:cubicBezTo>
                  <a:pt x="3076521" y="4755232"/>
                  <a:pt x="3030491" y="4755232"/>
                  <a:pt x="3001473" y="4739229"/>
                </a:cubicBezTo>
                <a:cubicBezTo>
                  <a:pt x="2663255" y="4544188"/>
                  <a:pt x="2663255" y="4544188"/>
                  <a:pt x="2663255" y="4544188"/>
                </a:cubicBezTo>
                <a:cubicBezTo>
                  <a:pt x="2635237" y="4527185"/>
                  <a:pt x="2611221" y="4487176"/>
                  <a:pt x="2611221" y="4454169"/>
                </a:cubicBezTo>
                <a:lnTo>
                  <a:pt x="2611221" y="4423511"/>
                </a:lnTo>
                <a:lnTo>
                  <a:pt x="2604870" y="4427173"/>
                </a:lnTo>
                <a:cubicBezTo>
                  <a:pt x="2232025" y="4642182"/>
                  <a:pt x="2232025" y="4642182"/>
                  <a:pt x="2232025" y="4642182"/>
                </a:cubicBezTo>
                <a:cubicBezTo>
                  <a:pt x="2100995" y="4714443"/>
                  <a:pt x="1893155" y="4714443"/>
                  <a:pt x="1762125" y="4642182"/>
                </a:cubicBezTo>
                <a:cubicBezTo>
                  <a:pt x="234950" y="3761503"/>
                  <a:pt x="234950" y="3761503"/>
                  <a:pt x="234950" y="3761503"/>
                </a:cubicBezTo>
                <a:cubicBezTo>
                  <a:pt x="108438" y="3684726"/>
                  <a:pt x="0" y="3504074"/>
                  <a:pt x="0" y="3355036"/>
                </a:cubicBezTo>
                <a:lnTo>
                  <a:pt x="0" y="1593678"/>
                </a:lnTo>
                <a:cubicBezTo>
                  <a:pt x="0" y="1444640"/>
                  <a:pt x="108438" y="1259472"/>
                  <a:pt x="234950" y="1187211"/>
                </a:cubicBezTo>
                <a:cubicBezTo>
                  <a:pt x="1762125" y="306532"/>
                  <a:pt x="1762125" y="306532"/>
                  <a:pt x="1762125" y="306532"/>
                </a:cubicBezTo>
                <a:cubicBezTo>
                  <a:pt x="1827640" y="268144"/>
                  <a:pt x="1912357" y="248949"/>
                  <a:pt x="1997075" y="248949"/>
                </a:cubicBezTo>
                <a:cubicBezTo>
                  <a:pt x="2081792" y="248949"/>
                  <a:pt x="2166510" y="268144"/>
                  <a:pt x="2232025" y="306532"/>
                </a:cubicBezTo>
                <a:cubicBezTo>
                  <a:pt x="2375198" y="389096"/>
                  <a:pt x="2504948" y="463919"/>
                  <a:pt x="2622534" y="531728"/>
                </a:cubicBezTo>
                <a:lnTo>
                  <a:pt x="2632422" y="537430"/>
                </a:lnTo>
                <a:lnTo>
                  <a:pt x="2632422" y="385886"/>
                </a:lnTo>
                <a:cubicBezTo>
                  <a:pt x="2632422" y="343117"/>
                  <a:pt x="2663540" y="289981"/>
                  <a:pt x="2699844" y="269245"/>
                </a:cubicBezTo>
                <a:cubicBezTo>
                  <a:pt x="3138085" y="16524"/>
                  <a:pt x="3138085" y="16524"/>
                  <a:pt x="3138085" y="16524"/>
                </a:cubicBezTo>
                <a:cubicBezTo>
                  <a:pt x="3156885" y="5508"/>
                  <a:pt x="3181196" y="0"/>
                  <a:pt x="320550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/>
            </a:lvl1pPr>
          </a:lstStyle>
          <a:p>
            <a:endParaRPr lang="en-IN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7179C98-250B-48B8-90ED-4A27E77043CC}"/>
              </a:ext>
            </a:extLst>
          </p:cNvPr>
          <p:cNvCxnSpPr>
            <a:cxnSpLocks/>
          </p:cNvCxnSpPr>
          <p:nvPr userDrawn="1"/>
        </p:nvCxnSpPr>
        <p:spPr>
          <a:xfrm>
            <a:off x="1197868" y="6309320"/>
            <a:ext cx="7123402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578034" y="6119421"/>
            <a:ext cx="375722" cy="365125"/>
          </a:xfrm>
          <a:ln>
            <a:noFill/>
          </a:ln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04241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o We Are ?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8ED2DCD-D716-4AF1-95ED-F93DDD4F3714}"/>
              </a:ext>
            </a:extLst>
          </p:cNvPr>
          <p:cNvSpPr/>
          <p:nvPr userDrawn="1"/>
        </p:nvSpPr>
        <p:spPr>
          <a:xfrm>
            <a:off x="0" y="0"/>
            <a:ext cx="164798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409015" y="6126296"/>
            <a:ext cx="3169019" cy="365125"/>
          </a:xfrm>
        </p:spPr>
        <p:txBody>
          <a:bodyPr/>
          <a:lstStyle>
            <a:lvl1pPr algn="r">
              <a:defRPr sz="1400"/>
            </a:lvl1pPr>
          </a:lstStyle>
          <a:p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7179C98-250B-48B8-90ED-4A27E77043CC}"/>
              </a:ext>
            </a:extLst>
          </p:cNvPr>
          <p:cNvCxnSpPr>
            <a:cxnSpLocks/>
          </p:cNvCxnSpPr>
          <p:nvPr userDrawn="1"/>
        </p:nvCxnSpPr>
        <p:spPr>
          <a:xfrm>
            <a:off x="2554664" y="6309320"/>
            <a:ext cx="5766606" cy="0"/>
          </a:xfrm>
          <a:prstGeom prst="line">
            <a:avLst/>
          </a:prstGeom>
          <a:ln>
            <a:solidFill>
              <a:schemeClr val="bg1">
                <a:lumMod val="85000"/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reeform 5">
            <a:extLst>
              <a:ext uri="{FF2B5EF4-FFF2-40B4-BE49-F238E27FC236}">
                <a16:creationId xmlns:a16="http://schemas.microsoft.com/office/drawing/2014/main" id="{F42688DD-50B5-497F-9526-0838C32F6C6A}"/>
              </a:ext>
            </a:extLst>
          </p:cNvPr>
          <p:cNvSpPr>
            <a:spLocks/>
          </p:cNvSpPr>
          <p:nvPr userDrawn="1"/>
        </p:nvSpPr>
        <p:spPr bwMode="auto">
          <a:xfrm>
            <a:off x="549796" y="764704"/>
            <a:ext cx="4243174" cy="4764294"/>
          </a:xfrm>
          <a:custGeom>
            <a:avLst/>
            <a:gdLst>
              <a:gd name="T0" fmla="*/ 0 w 884"/>
              <a:gd name="T1" fmla="*/ 302 h 993"/>
              <a:gd name="T2" fmla="*/ 52 w 884"/>
              <a:gd name="T3" fmla="*/ 212 h 993"/>
              <a:gd name="T4" fmla="*/ 390 w 884"/>
              <a:gd name="T5" fmla="*/ 17 h 993"/>
              <a:gd name="T6" fmla="*/ 494 w 884"/>
              <a:gd name="T7" fmla="*/ 17 h 993"/>
              <a:gd name="T8" fmla="*/ 832 w 884"/>
              <a:gd name="T9" fmla="*/ 212 h 993"/>
              <a:gd name="T10" fmla="*/ 884 w 884"/>
              <a:gd name="T11" fmla="*/ 302 h 993"/>
              <a:gd name="T12" fmla="*/ 884 w 884"/>
              <a:gd name="T13" fmla="*/ 692 h 993"/>
              <a:gd name="T14" fmla="*/ 832 w 884"/>
              <a:gd name="T15" fmla="*/ 782 h 993"/>
              <a:gd name="T16" fmla="*/ 494 w 884"/>
              <a:gd name="T17" fmla="*/ 977 h 993"/>
              <a:gd name="T18" fmla="*/ 390 w 884"/>
              <a:gd name="T19" fmla="*/ 977 h 993"/>
              <a:gd name="T20" fmla="*/ 52 w 884"/>
              <a:gd name="T21" fmla="*/ 782 h 993"/>
              <a:gd name="T22" fmla="*/ 0 w 884"/>
              <a:gd name="T23" fmla="*/ 692 h 993"/>
              <a:gd name="T24" fmla="*/ 0 w 884"/>
              <a:gd name="T25" fmla="*/ 302 h 9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84" h="993">
                <a:moveTo>
                  <a:pt x="0" y="302"/>
                </a:moveTo>
                <a:cubicBezTo>
                  <a:pt x="0" y="269"/>
                  <a:pt x="24" y="228"/>
                  <a:pt x="52" y="212"/>
                </a:cubicBezTo>
                <a:cubicBezTo>
                  <a:pt x="390" y="17"/>
                  <a:pt x="390" y="17"/>
                  <a:pt x="390" y="17"/>
                </a:cubicBezTo>
                <a:cubicBezTo>
                  <a:pt x="419" y="0"/>
                  <a:pt x="465" y="0"/>
                  <a:pt x="494" y="17"/>
                </a:cubicBezTo>
                <a:cubicBezTo>
                  <a:pt x="832" y="212"/>
                  <a:pt x="832" y="212"/>
                  <a:pt x="832" y="212"/>
                </a:cubicBezTo>
                <a:cubicBezTo>
                  <a:pt x="860" y="228"/>
                  <a:pt x="884" y="269"/>
                  <a:pt x="884" y="302"/>
                </a:cubicBezTo>
                <a:cubicBezTo>
                  <a:pt x="884" y="692"/>
                  <a:pt x="884" y="692"/>
                  <a:pt x="884" y="692"/>
                </a:cubicBezTo>
                <a:cubicBezTo>
                  <a:pt x="884" y="725"/>
                  <a:pt x="860" y="765"/>
                  <a:pt x="832" y="782"/>
                </a:cubicBezTo>
                <a:cubicBezTo>
                  <a:pt x="494" y="977"/>
                  <a:pt x="494" y="977"/>
                  <a:pt x="494" y="977"/>
                </a:cubicBezTo>
                <a:cubicBezTo>
                  <a:pt x="465" y="993"/>
                  <a:pt x="419" y="993"/>
                  <a:pt x="390" y="977"/>
                </a:cubicBezTo>
                <a:cubicBezTo>
                  <a:pt x="52" y="782"/>
                  <a:pt x="52" y="782"/>
                  <a:pt x="52" y="782"/>
                </a:cubicBezTo>
                <a:cubicBezTo>
                  <a:pt x="24" y="765"/>
                  <a:pt x="0" y="725"/>
                  <a:pt x="0" y="692"/>
                </a:cubicBezTo>
                <a:lnTo>
                  <a:pt x="0" y="30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736600" dist="3175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FFF1EC54-1D36-4F4A-8476-887639F0083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6179" y="1115030"/>
            <a:ext cx="3650406" cy="4064673"/>
          </a:xfrm>
          <a:custGeom>
            <a:avLst/>
            <a:gdLst>
              <a:gd name="connsiteX0" fmla="*/ 1825203 w 3650406"/>
              <a:gd name="connsiteY0" fmla="*/ 0 h 4064673"/>
              <a:gd name="connsiteX1" fmla="*/ 2039933 w 3650406"/>
              <a:gd name="connsiteY1" fmla="*/ 52627 h 4064673"/>
              <a:gd name="connsiteX2" fmla="*/ 3435676 w 3650406"/>
              <a:gd name="connsiteY2" fmla="*/ 857513 h 4064673"/>
              <a:gd name="connsiteX3" fmla="*/ 3650406 w 3650406"/>
              <a:gd name="connsiteY3" fmla="*/ 1228999 h 4064673"/>
              <a:gd name="connsiteX4" fmla="*/ 3650406 w 3650406"/>
              <a:gd name="connsiteY4" fmla="*/ 2838771 h 4064673"/>
              <a:gd name="connsiteX5" fmla="*/ 3435676 w 3650406"/>
              <a:gd name="connsiteY5" fmla="*/ 3210256 h 4064673"/>
              <a:gd name="connsiteX6" fmla="*/ 2039933 w 3650406"/>
              <a:gd name="connsiteY6" fmla="*/ 4015142 h 4064673"/>
              <a:gd name="connsiteX7" fmla="*/ 1610473 w 3650406"/>
              <a:gd name="connsiteY7" fmla="*/ 4015142 h 4064673"/>
              <a:gd name="connsiteX8" fmla="*/ 214730 w 3650406"/>
              <a:gd name="connsiteY8" fmla="*/ 3210256 h 4064673"/>
              <a:gd name="connsiteX9" fmla="*/ 0 w 3650406"/>
              <a:gd name="connsiteY9" fmla="*/ 2838771 h 4064673"/>
              <a:gd name="connsiteX10" fmla="*/ 0 w 3650406"/>
              <a:gd name="connsiteY10" fmla="*/ 1228999 h 4064673"/>
              <a:gd name="connsiteX11" fmla="*/ 214730 w 3650406"/>
              <a:gd name="connsiteY11" fmla="*/ 857513 h 4064673"/>
              <a:gd name="connsiteX12" fmla="*/ 1610473 w 3650406"/>
              <a:gd name="connsiteY12" fmla="*/ 52627 h 4064673"/>
              <a:gd name="connsiteX13" fmla="*/ 1825203 w 3650406"/>
              <a:gd name="connsiteY13" fmla="*/ 0 h 4064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650406" h="4064673">
                <a:moveTo>
                  <a:pt x="1825203" y="0"/>
                </a:moveTo>
                <a:cubicBezTo>
                  <a:pt x="1902630" y="0"/>
                  <a:pt x="1980056" y="17543"/>
                  <a:pt x="2039933" y="52627"/>
                </a:cubicBezTo>
                <a:cubicBezTo>
                  <a:pt x="3435676" y="857513"/>
                  <a:pt x="3435676" y="857513"/>
                  <a:pt x="3435676" y="857513"/>
                </a:cubicBezTo>
                <a:cubicBezTo>
                  <a:pt x="3551300" y="923555"/>
                  <a:pt x="3650406" y="1092788"/>
                  <a:pt x="3650406" y="1228999"/>
                </a:cubicBezTo>
                <a:cubicBezTo>
                  <a:pt x="3650406" y="2838771"/>
                  <a:pt x="3650406" y="2838771"/>
                  <a:pt x="3650406" y="2838771"/>
                </a:cubicBezTo>
                <a:cubicBezTo>
                  <a:pt x="3650406" y="2974982"/>
                  <a:pt x="3551300" y="3140087"/>
                  <a:pt x="3435676" y="3210256"/>
                </a:cubicBezTo>
                <a:cubicBezTo>
                  <a:pt x="2039933" y="4015142"/>
                  <a:pt x="2039933" y="4015142"/>
                  <a:pt x="2039933" y="4015142"/>
                </a:cubicBezTo>
                <a:cubicBezTo>
                  <a:pt x="1920180" y="4081184"/>
                  <a:pt x="1730227" y="4081184"/>
                  <a:pt x="1610473" y="4015142"/>
                </a:cubicBezTo>
                <a:cubicBezTo>
                  <a:pt x="214730" y="3210256"/>
                  <a:pt x="214730" y="3210256"/>
                  <a:pt x="214730" y="3210256"/>
                </a:cubicBezTo>
                <a:cubicBezTo>
                  <a:pt x="99106" y="3140087"/>
                  <a:pt x="0" y="2974982"/>
                  <a:pt x="0" y="2838771"/>
                </a:cubicBezTo>
                <a:lnTo>
                  <a:pt x="0" y="1228999"/>
                </a:lnTo>
                <a:cubicBezTo>
                  <a:pt x="0" y="1092788"/>
                  <a:pt x="99106" y="923555"/>
                  <a:pt x="214730" y="857513"/>
                </a:cubicBezTo>
                <a:cubicBezTo>
                  <a:pt x="1610473" y="52627"/>
                  <a:pt x="1610473" y="52627"/>
                  <a:pt x="1610473" y="52627"/>
                </a:cubicBezTo>
                <a:cubicBezTo>
                  <a:pt x="1670350" y="17543"/>
                  <a:pt x="1747777" y="0"/>
                  <a:pt x="1825203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000"/>
            </a:lvl1pPr>
          </a:lstStyle>
          <a:p>
            <a:endParaRPr lang="en-IN"/>
          </a:p>
        </p:txBody>
      </p:sp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E8090920-4C6F-6F46-AC54-3B5F23E61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78034" y="6119421"/>
            <a:ext cx="375722" cy="365125"/>
          </a:xfrm>
          <a:ln>
            <a:noFill/>
          </a:ln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71360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Ironhack Paris (Paris, France) | Meetup">
            <a:extLst>
              <a:ext uri="{FF2B5EF4-FFF2-40B4-BE49-F238E27FC236}">
                <a16:creationId xmlns:a16="http://schemas.microsoft.com/office/drawing/2014/main" id="{06195506-4116-B14B-A1F5-003A100D637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71736" y="5805264"/>
            <a:ext cx="1060894" cy="1060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409015" y="6126296"/>
            <a:ext cx="3169019" cy="365125"/>
          </a:xfrm>
        </p:spPr>
        <p:txBody>
          <a:bodyPr/>
          <a:lstStyle>
            <a:lvl1pPr algn="r">
              <a:defRPr sz="1400"/>
            </a:lvl1pPr>
          </a:lstStyle>
          <a:p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7179C98-250B-48B8-90ED-4A27E77043CC}"/>
              </a:ext>
            </a:extLst>
          </p:cNvPr>
          <p:cNvCxnSpPr>
            <a:cxnSpLocks/>
          </p:cNvCxnSpPr>
          <p:nvPr userDrawn="1"/>
        </p:nvCxnSpPr>
        <p:spPr>
          <a:xfrm>
            <a:off x="1197868" y="6309320"/>
            <a:ext cx="7123402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0DAAFE8-A56A-413F-B838-9210B47994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82444" y="980727"/>
            <a:ext cx="4473824" cy="4473824"/>
          </a:xfrm>
          <a:custGeom>
            <a:avLst/>
            <a:gdLst>
              <a:gd name="connsiteX0" fmla="*/ 2236912 w 4473824"/>
              <a:gd name="connsiteY0" fmla="*/ 0 h 4473824"/>
              <a:gd name="connsiteX1" fmla="*/ 4473824 w 4473824"/>
              <a:gd name="connsiteY1" fmla="*/ 2236912 h 4473824"/>
              <a:gd name="connsiteX2" fmla="*/ 2236912 w 4473824"/>
              <a:gd name="connsiteY2" fmla="*/ 4473824 h 4473824"/>
              <a:gd name="connsiteX3" fmla="*/ 0 w 4473824"/>
              <a:gd name="connsiteY3" fmla="*/ 2236912 h 4473824"/>
              <a:gd name="connsiteX4" fmla="*/ 2236912 w 4473824"/>
              <a:gd name="connsiteY4" fmla="*/ 0 h 4473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73824" h="4473824">
                <a:moveTo>
                  <a:pt x="2236912" y="0"/>
                </a:moveTo>
                <a:cubicBezTo>
                  <a:pt x="3472324" y="0"/>
                  <a:pt x="4473824" y="1001500"/>
                  <a:pt x="4473824" y="2236912"/>
                </a:cubicBezTo>
                <a:cubicBezTo>
                  <a:pt x="4473824" y="3472324"/>
                  <a:pt x="3472324" y="4473824"/>
                  <a:pt x="2236912" y="4473824"/>
                </a:cubicBezTo>
                <a:cubicBezTo>
                  <a:pt x="1001500" y="4473824"/>
                  <a:pt x="0" y="3472324"/>
                  <a:pt x="0" y="2236912"/>
                </a:cubicBezTo>
                <a:cubicBezTo>
                  <a:pt x="0" y="1001500"/>
                  <a:pt x="1001500" y="0"/>
                  <a:pt x="2236912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/>
            </a:lvl1pPr>
          </a:lstStyle>
          <a:p>
            <a:endParaRPr lang="en-IN"/>
          </a:p>
        </p:txBody>
      </p:sp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AA50C2A4-D66A-BF40-8F65-F89CC7A10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78034" y="6119421"/>
            <a:ext cx="375722" cy="365125"/>
          </a:xfrm>
          <a:ln>
            <a:noFill/>
          </a:ln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37702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Ironhack Paris (Paris, France) | Meetup">
            <a:extLst>
              <a:ext uri="{FF2B5EF4-FFF2-40B4-BE49-F238E27FC236}">
                <a16:creationId xmlns:a16="http://schemas.microsoft.com/office/drawing/2014/main" id="{98CED55B-AA84-A64E-97B5-A7C438B3023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71736" y="5805264"/>
            <a:ext cx="1060894" cy="1060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488AF23-63A8-4416-A310-E8F7809364A8}"/>
              </a:ext>
            </a:extLst>
          </p:cNvPr>
          <p:cNvSpPr/>
          <p:nvPr userDrawn="1"/>
        </p:nvSpPr>
        <p:spPr>
          <a:xfrm>
            <a:off x="3430117" y="1940932"/>
            <a:ext cx="8758708" cy="341608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409015" y="6126296"/>
            <a:ext cx="3169019" cy="365125"/>
          </a:xfrm>
        </p:spPr>
        <p:txBody>
          <a:bodyPr/>
          <a:lstStyle>
            <a:lvl1pPr algn="r">
              <a:defRPr sz="1400"/>
            </a:lvl1pPr>
          </a:lstStyle>
          <a:p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7179C98-250B-48B8-90ED-4A27E77043CC}"/>
              </a:ext>
            </a:extLst>
          </p:cNvPr>
          <p:cNvCxnSpPr>
            <a:cxnSpLocks/>
          </p:cNvCxnSpPr>
          <p:nvPr userDrawn="1"/>
        </p:nvCxnSpPr>
        <p:spPr>
          <a:xfrm>
            <a:off x="1197868" y="6309320"/>
            <a:ext cx="7123402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356A9886-F4DE-4CA0-9EAA-32417FA1C3B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9382" y="1066644"/>
            <a:ext cx="4243174" cy="4724711"/>
          </a:xfrm>
          <a:custGeom>
            <a:avLst/>
            <a:gdLst>
              <a:gd name="connsiteX0" fmla="*/ 2121587 w 4243174"/>
              <a:gd name="connsiteY0" fmla="*/ 0 h 4724711"/>
              <a:gd name="connsiteX1" fmla="*/ 2371185 w 4243174"/>
              <a:gd name="connsiteY1" fmla="*/ 61173 h 4724711"/>
              <a:gd name="connsiteX2" fmla="*/ 3993575 w 4243174"/>
              <a:gd name="connsiteY2" fmla="*/ 996759 h 4724711"/>
              <a:gd name="connsiteX3" fmla="*/ 4243174 w 4243174"/>
              <a:gd name="connsiteY3" fmla="*/ 1428569 h 4724711"/>
              <a:gd name="connsiteX4" fmla="*/ 4243174 w 4243174"/>
              <a:gd name="connsiteY4" fmla="*/ 3299741 h 4724711"/>
              <a:gd name="connsiteX5" fmla="*/ 3993575 w 4243174"/>
              <a:gd name="connsiteY5" fmla="*/ 3731551 h 4724711"/>
              <a:gd name="connsiteX6" fmla="*/ 2371185 w 4243174"/>
              <a:gd name="connsiteY6" fmla="*/ 4667137 h 4724711"/>
              <a:gd name="connsiteX7" fmla="*/ 1871989 w 4243174"/>
              <a:gd name="connsiteY7" fmla="*/ 4667137 h 4724711"/>
              <a:gd name="connsiteX8" fmla="*/ 249599 w 4243174"/>
              <a:gd name="connsiteY8" fmla="*/ 3731551 h 4724711"/>
              <a:gd name="connsiteX9" fmla="*/ 0 w 4243174"/>
              <a:gd name="connsiteY9" fmla="*/ 3299741 h 4724711"/>
              <a:gd name="connsiteX10" fmla="*/ 0 w 4243174"/>
              <a:gd name="connsiteY10" fmla="*/ 1428569 h 4724711"/>
              <a:gd name="connsiteX11" fmla="*/ 249599 w 4243174"/>
              <a:gd name="connsiteY11" fmla="*/ 996759 h 4724711"/>
              <a:gd name="connsiteX12" fmla="*/ 1871989 w 4243174"/>
              <a:gd name="connsiteY12" fmla="*/ 61173 h 4724711"/>
              <a:gd name="connsiteX13" fmla="*/ 2121587 w 4243174"/>
              <a:gd name="connsiteY13" fmla="*/ 0 h 4724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243174" h="4724711">
                <a:moveTo>
                  <a:pt x="2121587" y="0"/>
                </a:moveTo>
                <a:cubicBezTo>
                  <a:pt x="2211586" y="0"/>
                  <a:pt x="2301586" y="20391"/>
                  <a:pt x="2371185" y="61173"/>
                </a:cubicBezTo>
                <a:cubicBezTo>
                  <a:pt x="3993575" y="996759"/>
                  <a:pt x="3993575" y="996759"/>
                  <a:pt x="3993575" y="996759"/>
                </a:cubicBezTo>
                <a:cubicBezTo>
                  <a:pt x="4127975" y="1073526"/>
                  <a:pt x="4243174" y="1270239"/>
                  <a:pt x="4243174" y="1428569"/>
                </a:cubicBezTo>
                <a:cubicBezTo>
                  <a:pt x="4243174" y="3299741"/>
                  <a:pt x="4243174" y="3299741"/>
                  <a:pt x="4243174" y="3299741"/>
                </a:cubicBezTo>
                <a:cubicBezTo>
                  <a:pt x="4243174" y="3458072"/>
                  <a:pt x="4127975" y="3649987"/>
                  <a:pt x="3993575" y="3731551"/>
                </a:cubicBezTo>
                <a:cubicBezTo>
                  <a:pt x="2371185" y="4667137"/>
                  <a:pt x="2371185" y="4667137"/>
                  <a:pt x="2371185" y="4667137"/>
                </a:cubicBezTo>
                <a:cubicBezTo>
                  <a:pt x="2231986" y="4743903"/>
                  <a:pt x="2011188" y="4743903"/>
                  <a:pt x="1871989" y="4667137"/>
                </a:cubicBezTo>
                <a:cubicBezTo>
                  <a:pt x="249599" y="3731551"/>
                  <a:pt x="249599" y="3731551"/>
                  <a:pt x="249599" y="3731551"/>
                </a:cubicBezTo>
                <a:cubicBezTo>
                  <a:pt x="115200" y="3649987"/>
                  <a:pt x="0" y="3458072"/>
                  <a:pt x="0" y="3299741"/>
                </a:cubicBezTo>
                <a:lnTo>
                  <a:pt x="0" y="1428569"/>
                </a:lnTo>
                <a:cubicBezTo>
                  <a:pt x="0" y="1270239"/>
                  <a:pt x="115200" y="1073526"/>
                  <a:pt x="249599" y="996759"/>
                </a:cubicBezTo>
                <a:cubicBezTo>
                  <a:pt x="1871989" y="61173"/>
                  <a:pt x="1871989" y="61173"/>
                  <a:pt x="1871989" y="61173"/>
                </a:cubicBezTo>
                <a:cubicBezTo>
                  <a:pt x="1941589" y="20391"/>
                  <a:pt x="2031588" y="0"/>
                  <a:pt x="2121587" y="0"/>
                </a:cubicBezTo>
                <a:close/>
              </a:path>
            </a:pathLst>
          </a:custGeom>
          <a:solidFill>
            <a:schemeClr val="bg1"/>
          </a:solidFill>
          <a:effectLst>
            <a:outerShdw blurRad="762000" dist="571500" dir="960000" algn="tl" rotWithShape="0">
              <a:prstClr val="black">
                <a:alpha val="30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/>
            </a:lvl1pPr>
          </a:lstStyle>
          <a:p>
            <a:endParaRPr lang="en-IN"/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632412DD-B6D3-3C45-A341-472772266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78034" y="6119421"/>
            <a:ext cx="375722" cy="365125"/>
          </a:xfrm>
          <a:ln>
            <a:noFill/>
          </a:ln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12442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7179C98-250B-48B8-90ED-4A27E77043CC}"/>
              </a:ext>
            </a:extLst>
          </p:cNvPr>
          <p:cNvCxnSpPr>
            <a:cxnSpLocks/>
          </p:cNvCxnSpPr>
          <p:nvPr userDrawn="1"/>
        </p:nvCxnSpPr>
        <p:spPr>
          <a:xfrm>
            <a:off x="1197868" y="6309320"/>
            <a:ext cx="7123402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2" descr="Ironhack Paris (Paris, France) | Meetup">
            <a:extLst>
              <a:ext uri="{FF2B5EF4-FFF2-40B4-BE49-F238E27FC236}">
                <a16:creationId xmlns:a16="http://schemas.microsoft.com/office/drawing/2014/main" id="{F56E0364-B346-5B45-AC0E-0DA350364AD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71736" y="5805264"/>
            <a:ext cx="1060894" cy="1060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AA55C540-277A-B844-AAF4-FA9BE9E08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78034" y="6119421"/>
            <a:ext cx="375722" cy="365125"/>
          </a:xfrm>
          <a:ln>
            <a:noFill/>
          </a:ln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7664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AE2FB39-989B-4230-9574-581A3A2844E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86499" y="-1"/>
            <a:ext cx="5302324" cy="5693474"/>
          </a:xfrm>
          <a:custGeom>
            <a:avLst/>
            <a:gdLst>
              <a:gd name="connsiteX0" fmla="*/ 146360 w 5302324"/>
              <a:gd name="connsiteY0" fmla="*/ 0 h 5693474"/>
              <a:gd name="connsiteX1" fmla="*/ 5302324 w 5302324"/>
              <a:gd name="connsiteY1" fmla="*/ 0 h 5693474"/>
              <a:gd name="connsiteX2" fmla="*/ 5302324 w 5302324"/>
              <a:gd name="connsiteY2" fmla="*/ 4725214 h 5693474"/>
              <a:gd name="connsiteX3" fmla="*/ 5170709 w 5302324"/>
              <a:gd name="connsiteY3" fmla="*/ 4801111 h 5693474"/>
              <a:gd name="connsiteX4" fmla="*/ 3782538 w 5302324"/>
              <a:gd name="connsiteY4" fmla="*/ 5601631 h 5693474"/>
              <a:gd name="connsiteX5" fmla="*/ 2986214 w 5302324"/>
              <a:gd name="connsiteY5" fmla="*/ 5601631 h 5693474"/>
              <a:gd name="connsiteX6" fmla="*/ 398163 w 5302324"/>
              <a:gd name="connsiteY6" fmla="*/ 4109174 h 5693474"/>
              <a:gd name="connsiteX7" fmla="*/ 0 w 5302324"/>
              <a:gd name="connsiteY7" fmla="*/ 3420349 h 5693474"/>
              <a:gd name="connsiteX8" fmla="*/ 0 w 5302324"/>
              <a:gd name="connsiteY8" fmla="*/ 435435 h 5693474"/>
              <a:gd name="connsiteX9" fmla="*/ 118683 w 5302324"/>
              <a:gd name="connsiteY9" fmla="*/ 42230 h 569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302324" h="5693474">
                <a:moveTo>
                  <a:pt x="146360" y="0"/>
                </a:moveTo>
                <a:lnTo>
                  <a:pt x="5302324" y="0"/>
                </a:lnTo>
                <a:lnTo>
                  <a:pt x="5302324" y="4725214"/>
                </a:lnTo>
                <a:lnTo>
                  <a:pt x="5170709" y="4801111"/>
                </a:lnTo>
                <a:cubicBezTo>
                  <a:pt x="3782538" y="5601631"/>
                  <a:pt x="3782538" y="5601631"/>
                  <a:pt x="3782538" y="5601631"/>
                </a:cubicBezTo>
                <a:cubicBezTo>
                  <a:pt x="3560487" y="5724089"/>
                  <a:pt x="3208267" y="5724089"/>
                  <a:pt x="2986214" y="5601631"/>
                </a:cubicBezTo>
                <a:cubicBezTo>
                  <a:pt x="398163" y="4109174"/>
                  <a:pt x="398163" y="4109174"/>
                  <a:pt x="398163" y="4109174"/>
                </a:cubicBezTo>
                <a:cubicBezTo>
                  <a:pt x="183767" y="3979063"/>
                  <a:pt x="0" y="3672918"/>
                  <a:pt x="0" y="3420349"/>
                </a:cubicBezTo>
                <a:lnTo>
                  <a:pt x="0" y="435435"/>
                </a:lnTo>
                <a:cubicBezTo>
                  <a:pt x="0" y="309151"/>
                  <a:pt x="45942" y="167558"/>
                  <a:pt x="118683" y="42230"/>
                </a:cubicBezTo>
                <a:close/>
              </a:path>
            </a:pathLst>
          </a:custGeom>
          <a:solidFill>
            <a:schemeClr val="accent1"/>
          </a:solidFill>
          <a:effectLst>
            <a:outerShdw blurRad="622300" dist="444500" dir="8100000" algn="tr" rotWithShape="0">
              <a:prstClr val="black">
                <a:alpha val="20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/>
            </a:lvl1pPr>
          </a:lstStyle>
          <a:p>
            <a:endParaRPr lang="en-IN"/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F3B5E755-BC38-C445-87EB-B3428C2BAA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78034" y="6119421"/>
            <a:ext cx="375722" cy="365125"/>
          </a:xfrm>
          <a:ln>
            <a:noFill/>
          </a:ln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80378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696E4238-774D-4C98-AF94-7DE9E9D722DD}"/>
              </a:ext>
            </a:extLst>
          </p:cNvPr>
          <p:cNvSpPr/>
          <p:nvPr userDrawn="1"/>
        </p:nvSpPr>
        <p:spPr>
          <a:xfrm>
            <a:off x="0" y="-18472"/>
            <a:ext cx="2913221" cy="6894945"/>
          </a:xfrm>
          <a:custGeom>
            <a:avLst/>
            <a:gdLst>
              <a:gd name="connsiteX0" fmla="*/ 0 w 2926060"/>
              <a:gd name="connsiteY0" fmla="*/ 0 h 6925332"/>
              <a:gd name="connsiteX1" fmla="*/ 79979 w 2926060"/>
              <a:gd name="connsiteY1" fmla="*/ 24883 h 6925332"/>
              <a:gd name="connsiteX2" fmla="*/ 162224 w 2926060"/>
              <a:gd name="connsiteY2" fmla="*/ 64396 h 6925332"/>
              <a:gd name="connsiteX3" fmla="*/ 2557549 w 2926060"/>
              <a:gd name="connsiteY3" fmla="*/ 1445713 h 6925332"/>
              <a:gd name="connsiteX4" fmla="*/ 2926060 w 2926060"/>
              <a:gd name="connsiteY4" fmla="*/ 2083244 h 6925332"/>
              <a:gd name="connsiteX5" fmla="*/ 2926060 w 2926060"/>
              <a:gd name="connsiteY5" fmla="*/ 4845876 h 6925332"/>
              <a:gd name="connsiteX6" fmla="*/ 2557549 w 2926060"/>
              <a:gd name="connsiteY6" fmla="*/ 5483407 h 6925332"/>
              <a:gd name="connsiteX7" fmla="*/ 162224 w 2926060"/>
              <a:gd name="connsiteY7" fmla="*/ 6864723 h 6925332"/>
              <a:gd name="connsiteX8" fmla="*/ 79979 w 2926060"/>
              <a:gd name="connsiteY8" fmla="*/ 6901912 h 6925332"/>
              <a:gd name="connsiteX9" fmla="*/ 0 w 2926060"/>
              <a:gd name="connsiteY9" fmla="*/ 6925332 h 6925332"/>
              <a:gd name="connsiteX10" fmla="*/ 0 w 2926060"/>
              <a:gd name="connsiteY10" fmla="*/ 0 h 6925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26060" h="6925332">
                <a:moveTo>
                  <a:pt x="0" y="0"/>
                </a:moveTo>
                <a:lnTo>
                  <a:pt x="79979" y="24883"/>
                </a:lnTo>
                <a:cubicBezTo>
                  <a:pt x="108962" y="36172"/>
                  <a:pt x="136534" y="49343"/>
                  <a:pt x="162224" y="64396"/>
                </a:cubicBezTo>
                <a:cubicBezTo>
                  <a:pt x="2557549" y="1445713"/>
                  <a:pt x="2557549" y="1445713"/>
                  <a:pt x="2557549" y="1445713"/>
                </a:cubicBezTo>
                <a:cubicBezTo>
                  <a:pt x="2755978" y="1559052"/>
                  <a:pt x="2926060" y="1849482"/>
                  <a:pt x="2926060" y="2083244"/>
                </a:cubicBezTo>
                <a:cubicBezTo>
                  <a:pt x="2926060" y="4845876"/>
                  <a:pt x="2926060" y="4845876"/>
                  <a:pt x="2926060" y="4845876"/>
                </a:cubicBezTo>
                <a:cubicBezTo>
                  <a:pt x="2926060" y="5079638"/>
                  <a:pt x="2755978" y="5362985"/>
                  <a:pt x="2557549" y="5483407"/>
                </a:cubicBezTo>
                <a:cubicBezTo>
                  <a:pt x="162224" y="6864723"/>
                  <a:pt x="162224" y="6864723"/>
                  <a:pt x="162224" y="6864723"/>
                </a:cubicBezTo>
                <a:cubicBezTo>
                  <a:pt x="136534" y="6878891"/>
                  <a:pt x="108962" y="6891287"/>
                  <a:pt x="79979" y="6901912"/>
                </a:cubicBezTo>
                <a:lnTo>
                  <a:pt x="0" y="6925332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4" name="Freeform 5">
            <a:extLst>
              <a:ext uri="{FF2B5EF4-FFF2-40B4-BE49-F238E27FC236}">
                <a16:creationId xmlns:a16="http://schemas.microsoft.com/office/drawing/2014/main" id="{4C5414BD-9C7F-4EBE-B876-095C80D9C65A}"/>
              </a:ext>
            </a:extLst>
          </p:cNvPr>
          <p:cNvSpPr>
            <a:spLocks/>
          </p:cNvSpPr>
          <p:nvPr userDrawn="1"/>
        </p:nvSpPr>
        <p:spPr bwMode="auto">
          <a:xfrm>
            <a:off x="1917948" y="442315"/>
            <a:ext cx="3721162" cy="4178172"/>
          </a:xfrm>
          <a:custGeom>
            <a:avLst/>
            <a:gdLst>
              <a:gd name="T0" fmla="*/ 0 w 884"/>
              <a:gd name="T1" fmla="*/ 302 h 993"/>
              <a:gd name="T2" fmla="*/ 52 w 884"/>
              <a:gd name="T3" fmla="*/ 212 h 993"/>
              <a:gd name="T4" fmla="*/ 390 w 884"/>
              <a:gd name="T5" fmla="*/ 17 h 993"/>
              <a:gd name="T6" fmla="*/ 494 w 884"/>
              <a:gd name="T7" fmla="*/ 17 h 993"/>
              <a:gd name="T8" fmla="*/ 832 w 884"/>
              <a:gd name="T9" fmla="*/ 212 h 993"/>
              <a:gd name="T10" fmla="*/ 884 w 884"/>
              <a:gd name="T11" fmla="*/ 302 h 993"/>
              <a:gd name="T12" fmla="*/ 884 w 884"/>
              <a:gd name="T13" fmla="*/ 692 h 993"/>
              <a:gd name="T14" fmla="*/ 832 w 884"/>
              <a:gd name="T15" fmla="*/ 782 h 993"/>
              <a:gd name="T16" fmla="*/ 494 w 884"/>
              <a:gd name="T17" fmla="*/ 977 h 993"/>
              <a:gd name="T18" fmla="*/ 390 w 884"/>
              <a:gd name="T19" fmla="*/ 977 h 993"/>
              <a:gd name="T20" fmla="*/ 52 w 884"/>
              <a:gd name="T21" fmla="*/ 782 h 993"/>
              <a:gd name="T22" fmla="*/ 0 w 884"/>
              <a:gd name="T23" fmla="*/ 692 h 993"/>
              <a:gd name="T24" fmla="*/ 0 w 884"/>
              <a:gd name="T25" fmla="*/ 302 h 9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84" h="993">
                <a:moveTo>
                  <a:pt x="0" y="302"/>
                </a:moveTo>
                <a:cubicBezTo>
                  <a:pt x="0" y="269"/>
                  <a:pt x="24" y="228"/>
                  <a:pt x="52" y="212"/>
                </a:cubicBezTo>
                <a:cubicBezTo>
                  <a:pt x="390" y="17"/>
                  <a:pt x="390" y="17"/>
                  <a:pt x="390" y="17"/>
                </a:cubicBezTo>
                <a:cubicBezTo>
                  <a:pt x="419" y="0"/>
                  <a:pt x="465" y="0"/>
                  <a:pt x="494" y="17"/>
                </a:cubicBezTo>
                <a:cubicBezTo>
                  <a:pt x="832" y="212"/>
                  <a:pt x="832" y="212"/>
                  <a:pt x="832" y="212"/>
                </a:cubicBezTo>
                <a:cubicBezTo>
                  <a:pt x="860" y="228"/>
                  <a:pt x="884" y="269"/>
                  <a:pt x="884" y="302"/>
                </a:cubicBezTo>
                <a:cubicBezTo>
                  <a:pt x="884" y="692"/>
                  <a:pt x="884" y="692"/>
                  <a:pt x="884" y="692"/>
                </a:cubicBezTo>
                <a:cubicBezTo>
                  <a:pt x="884" y="725"/>
                  <a:pt x="860" y="765"/>
                  <a:pt x="832" y="782"/>
                </a:cubicBezTo>
                <a:cubicBezTo>
                  <a:pt x="494" y="977"/>
                  <a:pt x="494" y="977"/>
                  <a:pt x="494" y="977"/>
                </a:cubicBezTo>
                <a:cubicBezTo>
                  <a:pt x="465" y="993"/>
                  <a:pt x="419" y="993"/>
                  <a:pt x="390" y="977"/>
                </a:cubicBezTo>
                <a:cubicBezTo>
                  <a:pt x="52" y="782"/>
                  <a:pt x="52" y="782"/>
                  <a:pt x="52" y="782"/>
                </a:cubicBezTo>
                <a:cubicBezTo>
                  <a:pt x="24" y="765"/>
                  <a:pt x="0" y="725"/>
                  <a:pt x="0" y="692"/>
                </a:cubicBezTo>
                <a:lnTo>
                  <a:pt x="0" y="30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736600" dist="3175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59033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162" y="2130426"/>
            <a:ext cx="10360501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324" y="3886200"/>
            <a:ext cx="8532178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12/3/21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7184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  <a:prstGeom prst="rect">
            <a:avLst/>
          </a:prstGeom>
        </p:spPr>
        <p:txBody>
          <a:bodyPr vert="horz" lIns="0" tIns="60949" rIns="0" bIns="60949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138425"/>
            <a:ext cx="10969943" cy="4987739"/>
          </a:xfrm>
          <a:prstGeom prst="rect">
            <a:avLst/>
          </a:prstGeom>
        </p:spPr>
        <p:txBody>
          <a:bodyPr vert="horz" lIns="0" tIns="60949" rIns="0" bIns="6094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</p:spPr>
        <p:txBody>
          <a:bodyPr vert="horz" lIns="0" tIns="60949" rIns="0" bIns="60949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404F2-BE9A-4460-8815-8F645183555F}" type="datetimeFigureOut">
              <a:rPr lang="en-US" smtClean="0"/>
              <a:pPr/>
              <a:t>12/3/21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 vert="horz" lIns="0" tIns="60949" rIns="0" bIns="60949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</p:spPr>
        <p:txBody>
          <a:bodyPr vert="horz" lIns="0" tIns="60949" rIns="0" bIns="60949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508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49" r:id="rId9"/>
    <p:sldLayoutId id="2147483650" r:id="rId10"/>
    <p:sldLayoutId id="2147483651" r:id="rId11"/>
    <p:sldLayoutId id="2147483652" r:id="rId12"/>
    <p:sldLayoutId id="2147483653" r:id="rId13"/>
    <p:sldLayoutId id="2147483654" r:id="rId14"/>
    <p:sldLayoutId id="2147483655" r:id="rId15"/>
    <p:sldLayoutId id="2147483656" r:id="rId16"/>
    <p:sldLayoutId id="2147483657" r:id="rId17"/>
    <p:sldLayoutId id="2147483658" r:id="rId18"/>
    <p:sldLayoutId id="2147483659" r:id="rId19"/>
  </p:sldLayoutIdLst>
  <p:txStyles>
    <p:titleStyle>
      <a:lvl1pPr algn="l" defTabSz="1218987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457120" indent="-457120" algn="l" defTabSz="1218987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j-lt"/>
          <a:ea typeface="+mn-ea"/>
          <a:cs typeface="+mn-cs"/>
        </a:defRPr>
      </a:lvl1pPr>
      <a:lvl2pPr marL="990427" indent="-380933" algn="l" defTabSz="1218987" rtl="0" eaLnBrk="1" latinLnBrk="0" hangingPunct="1">
        <a:spcBef>
          <a:spcPct val="20000"/>
        </a:spcBef>
        <a:buFont typeface="Arial" pitchFamily="34" charset="0"/>
        <a:buChar char="–"/>
        <a:defRPr sz="3200" kern="1200">
          <a:solidFill>
            <a:schemeClr val="tx1"/>
          </a:solidFill>
          <a:latin typeface="+mj-lt"/>
          <a:ea typeface="+mn-ea"/>
          <a:cs typeface="+mn-cs"/>
        </a:defRPr>
      </a:lvl2pPr>
      <a:lvl3pPr marL="152373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j-lt"/>
          <a:ea typeface="+mn-ea"/>
          <a:cs typeface="+mn-cs"/>
        </a:defRPr>
      </a:lvl3pPr>
      <a:lvl4pPr marL="2133227" indent="-304747" algn="l" defTabSz="1218987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j-lt"/>
          <a:ea typeface="+mn-ea"/>
          <a:cs typeface="+mn-cs"/>
        </a:defRPr>
      </a:lvl4pPr>
      <a:lvl5pPr marL="2742720" indent="-304747" algn="l" defTabSz="1218987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j-lt"/>
          <a:ea typeface="+mn-ea"/>
          <a:cs typeface="+mn-cs"/>
        </a:defRPr>
      </a:lvl5pPr>
      <a:lvl6pPr marL="335221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ACF49F5-D91C-441A-B50E-A539C43033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23044" y="2400358"/>
            <a:ext cx="4833434" cy="1158196"/>
          </a:xfrm>
        </p:spPr>
        <p:txBody>
          <a:bodyPr/>
          <a:lstStyle/>
          <a:p>
            <a:r>
              <a:rPr lang="en-IN" sz="4000" dirty="0"/>
              <a:t>TIC-TAC-TOE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9535411F-939E-45CA-BF14-5286B8B95F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78990" y="4430542"/>
            <a:ext cx="2117383" cy="1503985"/>
          </a:xfrm>
        </p:spPr>
        <p:txBody>
          <a:bodyPr anchor="t">
            <a:normAutofit/>
          </a:bodyPr>
          <a:lstStyle/>
          <a:p>
            <a:r>
              <a:rPr lang="en-IN" sz="2400" dirty="0"/>
              <a:t>Nesma Dehili</a:t>
            </a:r>
          </a:p>
          <a:p>
            <a:r>
              <a:rPr lang="en-IN" sz="2400" dirty="0"/>
              <a:t>Sarah Leouffre</a:t>
            </a:r>
          </a:p>
          <a:p>
            <a:r>
              <a:rPr lang="en-IN" sz="2400" dirty="0"/>
              <a:t>Nadim Saad</a:t>
            </a:r>
          </a:p>
        </p:txBody>
      </p:sp>
      <p:sp>
        <p:nvSpPr>
          <p:cNvPr id="9" name="Title 2">
            <a:extLst>
              <a:ext uri="{FF2B5EF4-FFF2-40B4-BE49-F238E27FC236}">
                <a16:creationId xmlns:a16="http://schemas.microsoft.com/office/drawing/2014/main" id="{DCB50185-8359-4DE0-B701-3419335765DA}"/>
              </a:ext>
            </a:extLst>
          </p:cNvPr>
          <p:cNvSpPr txBox="1">
            <a:spLocks/>
          </p:cNvSpPr>
          <p:nvPr/>
        </p:nvSpPr>
        <p:spPr>
          <a:xfrm>
            <a:off x="6744600" y="3620988"/>
            <a:ext cx="4833434" cy="1158196"/>
          </a:xfrm>
          <a:prstGeom prst="rect">
            <a:avLst/>
          </a:prstGeom>
        </p:spPr>
        <p:txBody>
          <a:bodyPr vert="horz" lIns="0" tIns="60949" rIns="0" bIns="60949" rtlCol="0" anchor="ctr">
            <a:noAutofit/>
          </a:bodyPr>
          <a:lstStyle>
            <a:lvl1pPr algn="l" defTabSz="1218987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8800" b="1" kern="120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IN" sz="4000" dirty="0"/>
              <a:t>Group Presentation</a:t>
            </a:r>
          </a:p>
        </p:txBody>
      </p:sp>
      <p:sp>
        <p:nvSpPr>
          <p:cNvPr id="13" name="Title 2">
            <a:extLst>
              <a:ext uri="{FF2B5EF4-FFF2-40B4-BE49-F238E27FC236}">
                <a16:creationId xmlns:a16="http://schemas.microsoft.com/office/drawing/2014/main" id="{10182E4A-AF9D-2148-9657-F5BF21A93D93}"/>
              </a:ext>
            </a:extLst>
          </p:cNvPr>
          <p:cNvSpPr txBox="1">
            <a:spLocks/>
          </p:cNvSpPr>
          <p:nvPr/>
        </p:nvSpPr>
        <p:spPr>
          <a:xfrm>
            <a:off x="6744600" y="1328632"/>
            <a:ext cx="4833434" cy="1158196"/>
          </a:xfrm>
          <a:prstGeom prst="rect">
            <a:avLst/>
          </a:prstGeom>
        </p:spPr>
        <p:txBody>
          <a:bodyPr vert="horz" lIns="0" tIns="60949" rIns="0" bIns="60949" rtlCol="0" anchor="ctr">
            <a:noAutofit/>
          </a:bodyPr>
          <a:lstStyle>
            <a:lvl1pPr algn="l" defTabSz="1218987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8800" b="1" kern="120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IN" sz="6000" dirty="0"/>
              <a:t>PROJECT 1</a:t>
            </a:r>
          </a:p>
        </p:txBody>
      </p:sp>
      <p:sp>
        <p:nvSpPr>
          <p:cNvPr id="14" name="Subtitle 3">
            <a:extLst>
              <a:ext uri="{FF2B5EF4-FFF2-40B4-BE49-F238E27FC236}">
                <a16:creationId xmlns:a16="http://schemas.microsoft.com/office/drawing/2014/main" id="{287ECD07-2D0D-AA4F-B024-AA6F56A0315E}"/>
              </a:ext>
            </a:extLst>
          </p:cNvPr>
          <p:cNvSpPr txBox="1">
            <a:spLocks/>
          </p:cNvSpPr>
          <p:nvPr/>
        </p:nvSpPr>
        <p:spPr>
          <a:xfrm>
            <a:off x="8182644" y="6213284"/>
            <a:ext cx="3825322" cy="475955"/>
          </a:xfrm>
          <a:prstGeom prst="rect">
            <a:avLst/>
          </a:prstGeom>
        </p:spPr>
        <p:txBody>
          <a:bodyPr vert="horz" lIns="0" tIns="60949" rIns="0" bIns="60949" rtlCol="0" anchor="t">
            <a:noAutofit/>
          </a:bodyPr>
          <a:lstStyle>
            <a:lvl1pPr marL="0" indent="0" algn="l" defTabSz="1218987" rtl="0" eaLnBrk="1" latinLnBrk="0" hangingPunct="1">
              <a:spcBef>
                <a:spcPct val="20000"/>
              </a:spcBef>
              <a:buFont typeface="Arial" pitchFamily="34" charset="0"/>
              <a:buNone/>
              <a:defRPr lang="en-US" sz="2800" kern="1200" smtClean="0">
                <a:solidFill>
                  <a:schemeClr val="bg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defRPr>
            </a:lvl1pPr>
            <a:lvl2pPr marL="609468" indent="0" algn="ctr" defTabSz="1218987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1218936" indent="0" algn="ctr" defTabSz="1218987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1828404" indent="0" algn="ctr" defTabSz="1218987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2437872" indent="0" algn="ctr" defTabSz="1218987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3047340" indent="0" algn="ctr" defTabSz="1218987" rtl="0" eaLnBrk="1" latinLnBrk="0" hangingPunct="1">
              <a:spcBef>
                <a:spcPct val="20000"/>
              </a:spcBef>
              <a:buFont typeface="Arial" pitchFamily="34" charset="0"/>
              <a:buNone/>
              <a:defRPr sz="2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3656808" indent="0" algn="ctr" defTabSz="1218987" rtl="0" eaLnBrk="1" latinLnBrk="0" hangingPunct="1">
              <a:spcBef>
                <a:spcPct val="20000"/>
              </a:spcBef>
              <a:buFont typeface="Arial" pitchFamily="34" charset="0"/>
              <a:buNone/>
              <a:defRPr sz="2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4266275" indent="0" algn="ctr" defTabSz="1218987" rtl="0" eaLnBrk="1" latinLnBrk="0" hangingPunct="1">
              <a:spcBef>
                <a:spcPct val="20000"/>
              </a:spcBef>
              <a:buFont typeface="Arial" pitchFamily="34" charset="0"/>
              <a:buNone/>
              <a:defRPr sz="2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4875744" indent="0" algn="ctr" defTabSz="1218987" rtl="0" eaLnBrk="1" latinLnBrk="0" hangingPunct="1">
              <a:spcBef>
                <a:spcPct val="20000"/>
              </a:spcBef>
              <a:buFont typeface="Arial" pitchFamily="34" charset="0"/>
              <a:buNone/>
              <a:defRPr sz="2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2400" u="sng" dirty="0"/>
              <a:t>Date</a:t>
            </a:r>
            <a:r>
              <a:rPr lang="en-IN" sz="2400" dirty="0"/>
              <a:t>: Monday Dec. 6</a:t>
            </a:r>
            <a:r>
              <a:rPr lang="en-IN" sz="2400" baseline="30000" dirty="0"/>
              <a:t>th</a:t>
            </a:r>
            <a:r>
              <a:rPr lang="en-IN" sz="2400" dirty="0"/>
              <a:t> 2021</a:t>
            </a:r>
          </a:p>
        </p:txBody>
      </p:sp>
      <p:pic>
        <p:nvPicPr>
          <p:cNvPr id="1026" name="Picture 2" descr="Tic Tac Toe (Morpion) - Classic">
            <a:extLst>
              <a:ext uri="{FF2B5EF4-FFF2-40B4-BE49-F238E27FC236}">
                <a16:creationId xmlns:a16="http://schemas.microsoft.com/office/drawing/2014/main" id="{3CC39CBE-0733-DF4D-9925-4437DDE850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57839" y="3068960"/>
            <a:ext cx="4250955" cy="3642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ronhack - All Iron">
            <a:extLst>
              <a:ext uri="{FF2B5EF4-FFF2-40B4-BE49-F238E27FC236}">
                <a16:creationId xmlns:a16="http://schemas.microsoft.com/office/drawing/2014/main" id="{7806062F-FF7B-4848-9815-55D8472C59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02502" y="4779184"/>
            <a:ext cx="2310687" cy="2310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64161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3DEA7D99-BD61-4A17-8F56-56DDEAA0EA5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2365"/>
          <a:stretch/>
        </p:blipFill>
        <p:spPr>
          <a:xfrm>
            <a:off x="765820" y="838009"/>
            <a:ext cx="3994150" cy="4751231"/>
          </a:xfrm>
        </p:spPr>
      </p:pic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7B7D16B8-A574-4CA0-BB12-C049E2C9C150}"/>
              </a:ext>
            </a:extLst>
          </p:cNvPr>
          <p:cNvSpPr txBox="1">
            <a:spLocks/>
          </p:cNvSpPr>
          <p:nvPr/>
        </p:nvSpPr>
        <p:spPr>
          <a:xfrm>
            <a:off x="5590357" y="1555892"/>
            <a:ext cx="5987678" cy="749658"/>
          </a:xfrm>
          <a:prstGeom prst="rect">
            <a:avLst/>
          </a:prstGeom>
        </p:spPr>
        <p:txBody>
          <a:bodyPr/>
          <a:lstStyle>
            <a:lvl1pPr marL="457120" indent="-45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80000"/>
              </a:lnSpc>
              <a:buNone/>
            </a:pPr>
            <a:r>
              <a:rPr lang="en-IN" sz="5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Description of 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IN" sz="5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</a:t>
            </a:r>
            <a:r>
              <a:rPr lang="en-IN" sz="5400" b="1" dirty="0">
                <a:solidFill>
                  <a:schemeClr val="accent1"/>
                </a:solidFill>
              </a:rPr>
              <a:t>Game</a:t>
            </a:r>
          </a:p>
        </p:txBody>
      </p:sp>
      <p:sp>
        <p:nvSpPr>
          <p:cNvPr id="18" name="Freeform 5">
            <a:extLst>
              <a:ext uri="{FF2B5EF4-FFF2-40B4-BE49-F238E27FC236}">
                <a16:creationId xmlns:a16="http://schemas.microsoft.com/office/drawing/2014/main" id="{41E8F017-6BF6-4688-B880-E21DEAE410EC}"/>
              </a:ext>
            </a:extLst>
          </p:cNvPr>
          <p:cNvSpPr>
            <a:spLocks/>
          </p:cNvSpPr>
          <p:nvPr/>
        </p:nvSpPr>
        <p:spPr bwMode="auto">
          <a:xfrm>
            <a:off x="1291190" y="1431039"/>
            <a:ext cx="445027" cy="499682"/>
          </a:xfrm>
          <a:custGeom>
            <a:avLst/>
            <a:gdLst>
              <a:gd name="T0" fmla="*/ 0 w 884"/>
              <a:gd name="T1" fmla="*/ 302 h 993"/>
              <a:gd name="T2" fmla="*/ 52 w 884"/>
              <a:gd name="T3" fmla="*/ 212 h 993"/>
              <a:gd name="T4" fmla="*/ 390 w 884"/>
              <a:gd name="T5" fmla="*/ 17 h 993"/>
              <a:gd name="T6" fmla="*/ 494 w 884"/>
              <a:gd name="T7" fmla="*/ 17 h 993"/>
              <a:gd name="T8" fmla="*/ 832 w 884"/>
              <a:gd name="T9" fmla="*/ 212 h 993"/>
              <a:gd name="T10" fmla="*/ 884 w 884"/>
              <a:gd name="T11" fmla="*/ 302 h 993"/>
              <a:gd name="T12" fmla="*/ 884 w 884"/>
              <a:gd name="T13" fmla="*/ 692 h 993"/>
              <a:gd name="T14" fmla="*/ 832 w 884"/>
              <a:gd name="T15" fmla="*/ 782 h 993"/>
              <a:gd name="T16" fmla="*/ 494 w 884"/>
              <a:gd name="T17" fmla="*/ 977 h 993"/>
              <a:gd name="T18" fmla="*/ 390 w 884"/>
              <a:gd name="T19" fmla="*/ 977 h 993"/>
              <a:gd name="T20" fmla="*/ 52 w 884"/>
              <a:gd name="T21" fmla="*/ 782 h 993"/>
              <a:gd name="T22" fmla="*/ 0 w 884"/>
              <a:gd name="T23" fmla="*/ 692 h 993"/>
              <a:gd name="T24" fmla="*/ 0 w 884"/>
              <a:gd name="T25" fmla="*/ 302 h 9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84" h="993">
                <a:moveTo>
                  <a:pt x="0" y="302"/>
                </a:moveTo>
                <a:cubicBezTo>
                  <a:pt x="0" y="269"/>
                  <a:pt x="24" y="228"/>
                  <a:pt x="52" y="212"/>
                </a:cubicBezTo>
                <a:cubicBezTo>
                  <a:pt x="390" y="17"/>
                  <a:pt x="390" y="17"/>
                  <a:pt x="390" y="17"/>
                </a:cubicBezTo>
                <a:cubicBezTo>
                  <a:pt x="419" y="0"/>
                  <a:pt x="465" y="0"/>
                  <a:pt x="494" y="17"/>
                </a:cubicBezTo>
                <a:cubicBezTo>
                  <a:pt x="832" y="212"/>
                  <a:pt x="832" y="212"/>
                  <a:pt x="832" y="212"/>
                </a:cubicBezTo>
                <a:cubicBezTo>
                  <a:pt x="860" y="228"/>
                  <a:pt x="884" y="269"/>
                  <a:pt x="884" y="302"/>
                </a:cubicBezTo>
                <a:cubicBezTo>
                  <a:pt x="884" y="692"/>
                  <a:pt x="884" y="692"/>
                  <a:pt x="884" y="692"/>
                </a:cubicBezTo>
                <a:cubicBezTo>
                  <a:pt x="884" y="725"/>
                  <a:pt x="860" y="765"/>
                  <a:pt x="832" y="782"/>
                </a:cubicBezTo>
                <a:cubicBezTo>
                  <a:pt x="494" y="977"/>
                  <a:pt x="494" y="977"/>
                  <a:pt x="494" y="977"/>
                </a:cubicBezTo>
                <a:cubicBezTo>
                  <a:pt x="465" y="993"/>
                  <a:pt x="419" y="993"/>
                  <a:pt x="390" y="977"/>
                </a:cubicBezTo>
                <a:cubicBezTo>
                  <a:pt x="52" y="782"/>
                  <a:pt x="52" y="782"/>
                  <a:pt x="52" y="782"/>
                </a:cubicBezTo>
                <a:cubicBezTo>
                  <a:pt x="24" y="765"/>
                  <a:pt x="0" y="725"/>
                  <a:pt x="0" y="692"/>
                </a:cubicBezTo>
                <a:lnTo>
                  <a:pt x="0" y="302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05BAEE-DEDF-420B-9C60-4ED438DEF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ln>
            <a:noFill/>
          </a:ln>
        </p:spPr>
        <p:txBody>
          <a:bodyPr/>
          <a:lstStyle/>
          <a:p>
            <a:fld id="{96E69268-9C8B-4EBF-A9EE-DC5DC2D48DC3}" type="slidenum">
              <a:rPr lang="en-US" smtClean="0">
                <a:solidFill>
                  <a:schemeClr val="tx1"/>
                </a:solidFill>
              </a:rPr>
              <a:pPr/>
              <a:t>2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1644C5BD-8B4C-4020-8177-944F9BA01C28}"/>
              </a:ext>
            </a:extLst>
          </p:cNvPr>
          <p:cNvSpPr>
            <a:spLocks/>
          </p:cNvSpPr>
          <p:nvPr/>
        </p:nvSpPr>
        <p:spPr bwMode="auto">
          <a:xfrm>
            <a:off x="1663891" y="2076131"/>
            <a:ext cx="2198008" cy="2467954"/>
          </a:xfrm>
          <a:custGeom>
            <a:avLst/>
            <a:gdLst>
              <a:gd name="T0" fmla="*/ 0 w 884"/>
              <a:gd name="T1" fmla="*/ 302 h 993"/>
              <a:gd name="T2" fmla="*/ 52 w 884"/>
              <a:gd name="T3" fmla="*/ 212 h 993"/>
              <a:gd name="T4" fmla="*/ 390 w 884"/>
              <a:gd name="T5" fmla="*/ 17 h 993"/>
              <a:gd name="T6" fmla="*/ 494 w 884"/>
              <a:gd name="T7" fmla="*/ 17 h 993"/>
              <a:gd name="T8" fmla="*/ 832 w 884"/>
              <a:gd name="T9" fmla="*/ 212 h 993"/>
              <a:gd name="T10" fmla="*/ 884 w 884"/>
              <a:gd name="T11" fmla="*/ 302 h 993"/>
              <a:gd name="T12" fmla="*/ 884 w 884"/>
              <a:gd name="T13" fmla="*/ 692 h 993"/>
              <a:gd name="T14" fmla="*/ 832 w 884"/>
              <a:gd name="T15" fmla="*/ 782 h 993"/>
              <a:gd name="T16" fmla="*/ 494 w 884"/>
              <a:gd name="T17" fmla="*/ 977 h 993"/>
              <a:gd name="T18" fmla="*/ 390 w 884"/>
              <a:gd name="T19" fmla="*/ 977 h 993"/>
              <a:gd name="T20" fmla="*/ 52 w 884"/>
              <a:gd name="T21" fmla="*/ 782 h 993"/>
              <a:gd name="T22" fmla="*/ 0 w 884"/>
              <a:gd name="T23" fmla="*/ 692 h 993"/>
              <a:gd name="T24" fmla="*/ 0 w 884"/>
              <a:gd name="T25" fmla="*/ 302 h 9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84" h="993">
                <a:moveTo>
                  <a:pt x="0" y="302"/>
                </a:moveTo>
                <a:cubicBezTo>
                  <a:pt x="0" y="269"/>
                  <a:pt x="24" y="228"/>
                  <a:pt x="52" y="212"/>
                </a:cubicBezTo>
                <a:cubicBezTo>
                  <a:pt x="390" y="17"/>
                  <a:pt x="390" y="17"/>
                  <a:pt x="390" y="17"/>
                </a:cubicBezTo>
                <a:cubicBezTo>
                  <a:pt x="419" y="0"/>
                  <a:pt x="465" y="0"/>
                  <a:pt x="494" y="17"/>
                </a:cubicBezTo>
                <a:cubicBezTo>
                  <a:pt x="832" y="212"/>
                  <a:pt x="832" y="212"/>
                  <a:pt x="832" y="212"/>
                </a:cubicBezTo>
                <a:cubicBezTo>
                  <a:pt x="860" y="228"/>
                  <a:pt x="884" y="269"/>
                  <a:pt x="884" y="302"/>
                </a:cubicBezTo>
                <a:cubicBezTo>
                  <a:pt x="884" y="692"/>
                  <a:pt x="884" y="692"/>
                  <a:pt x="884" y="692"/>
                </a:cubicBezTo>
                <a:cubicBezTo>
                  <a:pt x="884" y="725"/>
                  <a:pt x="860" y="765"/>
                  <a:pt x="832" y="782"/>
                </a:cubicBezTo>
                <a:cubicBezTo>
                  <a:pt x="494" y="977"/>
                  <a:pt x="494" y="977"/>
                  <a:pt x="494" y="977"/>
                </a:cubicBezTo>
                <a:cubicBezTo>
                  <a:pt x="465" y="993"/>
                  <a:pt x="419" y="993"/>
                  <a:pt x="390" y="977"/>
                </a:cubicBezTo>
                <a:cubicBezTo>
                  <a:pt x="52" y="782"/>
                  <a:pt x="52" y="782"/>
                  <a:pt x="52" y="782"/>
                </a:cubicBezTo>
                <a:cubicBezTo>
                  <a:pt x="24" y="765"/>
                  <a:pt x="0" y="725"/>
                  <a:pt x="0" y="692"/>
                </a:cubicBezTo>
                <a:lnTo>
                  <a:pt x="0" y="30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736600" dist="3175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15" name="Picture 2" descr="Tic Tac Toe (Morpion) - Classic">
            <a:extLst>
              <a:ext uri="{FF2B5EF4-FFF2-40B4-BE49-F238E27FC236}">
                <a16:creationId xmlns:a16="http://schemas.microsoft.com/office/drawing/2014/main" id="{745F606A-94DB-9943-A566-A66830728D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030090" y="2638209"/>
            <a:ext cx="1558953" cy="1335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5DC1099-A9E5-6B48-B182-1EA2455B610C}"/>
              </a:ext>
            </a:extLst>
          </p:cNvPr>
          <p:cNvSpPr txBox="1"/>
          <p:nvPr/>
        </p:nvSpPr>
        <p:spPr>
          <a:xfrm>
            <a:off x="5658041" y="3573016"/>
            <a:ext cx="4612835" cy="169277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>
              <a:lnSpc>
                <a:spcPct val="120000"/>
              </a:lnSpc>
              <a:defRPr sz="1400" kern="0">
                <a:solidFill>
                  <a:schemeClr val="tx1">
                    <a:lumMod val="75000"/>
                    <a:lumOff val="25000"/>
                  </a:schemeClr>
                </a:solidFill>
                <a:ea typeface="Calibri Light" charset="0"/>
                <a:cs typeface="Segoe UI" panose="020B0502040204020203" pitchFamily="34" charset="0"/>
              </a:defRPr>
            </a:lvl1pPr>
          </a:lstStyle>
          <a:p>
            <a:pPr>
              <a:lnSpc>
                <a:spcPct val="100000"/>
              </a:lnSpc>
              <a:spcAft>
                <a:spcPts val="1200"/>
              </a:spcAft>
            </a:pPr>
            <a:r>
              <a:rPr lang="en-FR" sz="2000" dirty="0"/>
              <a:t>We all have fond memories of playing Tic-Tac-Toe with our friends in school, don’t we? </a:t>
            </a:r>
          </a:p>
          <a:p>
            <a:pPr>
              <a:lnSpc>
                <a:spcPct val="100000"/>
              </a:lnSpc>
              <a:spcAft>
                <a:spcPts val="1200"/>
              </a:spcAft>
            </a:pPr>
            <a:r>
              <a:rPr lang="en-FR" sz="2000" dirty="0"/>
              <a:t>It is one of the most fun games you can play anywhere!</a:t>
            </a:r>
          </a:p>
        </p:txBody>
      </p:sp>
    </p:spTree>
    <p:extLst>
      <p:ext uri="{BB962C8B-B14F-4D97-AF65-F5344CB8AC3E}">
        <p14:creationId xmlns:p14="http://schemas.microsoft.com/office/powerpoint/2010/main" val="8969453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 5">
            <a:extLst>
              <a:ext uri="{FF2B5EF4-FFF2-40B4-BE49-F238E27FC236}">
                <a16:creationId xmlns:a16="http://schemas.microsoft.com/office/drawing/2014/main" id="{1B6002FD-9CCD-4CF9-BF41-44881E3C646A}"/>
              </a:ext>
            </a:extLst>
          </p:cNvPr>
          <p:cNvSpPr>
            <a:spLocks/>
          </p:cNvSpPr>
          <p:nvPr/>
        </p:nvSpPr>
        <p:spPr bwMode="auto">
          <a:xfrm>
            <a:off x="7030516" y="2233471"/>
            <a:ext cx="5040560" cy="3885950"/>
          </a:xfrm>
          <a:custGeom>
            <a:avLst/>
            <a:gdLst>
              <a:gd name="T0" fmla="*/ 0 w 884"/>
              <a:gd name="T1" fmla="*/ 302 h 993"/>
              <a:gd name="T2" fmla="*/ 52 w 884"/>
              <a:gd name="T3" fmla="*/ 212 h 993"/>
              <a:gd name="T4" fmla="*/ 390 w 884"/>
              <a:gd name="T5" fmla="*/ 17 h 993"/>
              <a:gd name="T6" fmla="*/ 494 w 884"/>
              <a:gd name="T7" fmla="*/ 17 h 993"/>
              <a:gd name="T8" fmla="*/ 832 w 884"/>
              <a:gd name="T9" fmla="*/ 212 h 993"/>
              <a:gd name="T10" fmla="*/ 884 w 884"/>
              <a:gd name="T11" fmla="*/ 302 h 993"/>
              <a:gd name="T12" fmla="*/ 884 w 884"/>
              <a:gd name="T13" fmla="*/ 692 h 993"/>
              <a:gd name="T14" fmla="*/ 832 w 884"/>
              <a:gd name="T15" fmla="*/ 782 h 993"/>
              <a:gd name="T16" fmla="*/ 494 w 884"/>
              <a:gd name="T17" fmla="*/ 977 h 993"/>
              <a:gd name="T18" fmla="*/ 390 w 884"/>
              <a:gd name="T19" fmla="*/ 977 h 993"/>
              <a:gd name="T20" fmla="*/ 52 w 884"/>
              <a:gd name="T21" fmla="*/ 782 h 993"/>
              <a:gd name="T22" fmla="*/ 0 w 884"/>
              <a:gd name="T23" fmla="*/ 692 h 993"/>
              <a:gd name="T24" fmla="*/ 0 w 884"/>
              <a:gd name="T25" fmla="*/ 302 h 9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84" h="993">
                <a:moveTo>
                  <a:pt x="0" y="302"/>
                </a:moveTo>
                <a:cubicBezTo>
                  <a:pt x="0" y="269"/>
                  <a:pt x="24" y="228"/>
                  <a:pt x="52" y="212"/>
                </a:cubicBezTo>
                <a:cubicBezTo>
                  <a:pt x="390" y="17"/>
                  <a:pt x="390" y="17"/>
                  <a:pt x="390" y="17"/>
                </a:cubicBezTo>
                <a:cubicBezTo>
                  <a:pt x="419" y="0"/>
                  <a:pt x="465" y="0"/>
                  <a:pt x="494" y="17"/>
                </a:cubicBezTo>
                <a:cubicBezTo>
                  <a:pt x="832" y="212"/>
                  <a:pt x="832" y="212"/>
                  <a:pt x="832" y="212"/>
                </a:cubicBezTo>
                <a:cubicBezTo>
                  <a:pt x="860" y="228"/>
                  <a:pt x="884" y="269"/>
                  <a:pt x="884" y="302"/>
                </a:cubicBezTo>
                <a:cubicBezTo>
                  <a:pt x="884" y="692"/>
                  <a:pt x="884" y="692"/>
                  <a:pt x="884" y="692"/>
                </a:cubicBezTo>
                <a:cubicBezTo>
                  <a:pt x="884" y="725"/>
                  <a:pt x="860" y="765"/>
                  <a:pt x="832" y="782"/>
                </a:cubicBezTo>
                <a:cubicBezTo>
                  <a:pt x="494" y="977"/>
                  <a:pt x="494" y="977"/>
                  <a:pt x="494" y="977"/>
                </a:cubicBezTo>
                <a:cubicBezTo>
                  <a:pt x="465" y="993"/>
                  <a:pt x="419" y="993"/>
                  <a:pt x="390" y="977"/>
                </a:cubicBezTo>
                <a:cubicBezTo>
                  <a:pt x="52" y="782"/>
                  <a:pt x="52" y="782"/>
                  <a:pt x="52" y="782"/>
                </a:cubicBezTo>
                <a:cubicBezTo>
                  <a:pt x="24" y="765"/>
                  <a:pt x="0" y="725"/>
                  <a:pt x="0" y="692"/>
                </a:cubicBezTo>
                <a:lnTo>
                  <a:pt x="0" y="30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spcAft>
                <a:spcPts val="600"/>
              </a:spcAft>
            </a:pPr>
            <a:endParaRPr lang="en-IN" sz="28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29BFD8B-4379-4CC6-8DF9-F11A1299967D}"/>
              </a:ext>
            </a:extLst>
          </p:cNvPr>
          <p:cNvSpPr txBox="1"/>
          <p:nvPr/>
        </p:nvSpPr>
        <p:spPr>
          <a:xfrm>
            <a:off x="1491954" y="3928732"/>
            <a:ext cx="1364476" cy="70788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IN" sz="4000" b="1" dirty="0">
                <a:solidFill>
                  <a:schemeClr val="bg1"/>
                </a:solidFill>
              </a:rPr>
              <a:t>2021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5008D67E-4DAB-45C7-B325-8091F268D994}"/>
              </a:ext>
            </a:extLst>
          </p:cNvPr>
          <p:cNvSpPr txBox="1">
            <a:spLocks/>
          </p:cNvSpPr>
          <p:nvPr/>
        </p:nvSpPr>
        <p:spPr>
          <a:xfrm>
            <a:off x="560040" y="571072"/>
            <a:ext cx="5222056" cy="1401223"/>
          </a:xfrm>
          <a:prstGeom prst="rect">
            <a:avLst/>
          </a:prstGeom>
        </p:spPr>
        <p:txBody>
          <a:bodyPr lIns="0" tIns="0" rIns="0" bIns="0" anchor="t"/>
          <a:lstStyle>
            <a:lvl1pPr marL="457120" indent="-45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80000"/>
              </a:lnSpc>
              <a:buNone/>
            </a:pPr>
            <a:r>
              <a:rPr lang="en-IN" sz="5400" b="1" dirty="0">
                <a:solidFill>
                  <a:schemeClr val="accent1"/>
                </a:solidFill>
              </a:rPr>
              <a:t>Game</a:t>
            </a:r>
            <a:br>
              <a:rPr lang="en-IN" sz="5400" b="1" dirty="0">
                <a:solidFill>
                  <a:schemeClr val="accent1"/>
                </a:solidFill>
              </a:rPr>
            </a:br>
            <a:r>
              <a:rPr lang="en-IN" sz="5400" b="1" dirty="0"/>
              <a:t>Challenges</a:t>
            </a:r>
            <a:endParaRPr lang="en-IN" sz="5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63C02F3D-FA17-429D-9B17-16DB7AF088B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251026" y="1"/>
            <a:ext cx="2925178" cy="3140968"/>
          </a:xfrm>
        </p:spPr>
      </p:pic>
      <p:pic>
        <p:nvPicPr>
          <p:cNvPr id="14" name="Tic Tac Toe working example.mp4" descr="Tic Tac Toe working example.mp4">
            <a:hlinkClick r:id="" action="ppaction://media"/>
            <a:extLst>
              <a:ext uri="{FF2B5EF4-FFF2-40B4-BE49-F238E27FC236}">
                <a16:creationId xmlns:a16="http://schemas.microsoft.com/office/drawing/2014/main" id="{2E668DE3-6ED6-1C48-B722-CC59B8A1AFE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07980" y="2509527"/>
            <a:ext cx="5403010" cy="3039281"/>
          </a:xfrm>
          <a:prstGeom prst="rect">
            <a:avLst/>
          </a:prstGeom>
        </p:spPr>
      </p:pic>
      <p:pic>
        <p:nvPicPr>
          <p:cNvPr id="15" name="Picture 2" descr="Ironhack Paris (Paris, France) | Meetup">
            <a:extLst>
              <a:ext uri="{FF2B5EF4-FFF2-40B4-BE49-F238E27FC236}">
                <a16:creationId xmlns:a16="http://schemas.microsoft.com/office/drawing/2014/main" id="{A7C87B93-41A5-C04E-85CD-5A1157D56B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71736" y="5805264"/>
            <a:ext cx="1060894" cy="1060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AA8E99F-05AD-7B48-AC9E-BFEACC57755D}"/>
              </a:ext>
            </a:extLst>
          </p:cNvPr>
          <p:cNvCxnSpPr>
            <a:cxnSpLocks/>
          </p:cNvCxnSpPr>
          <p:nvPr/>
        </p:nvCxnSpPr>
        <p:spPr>
          <a:xfrm>
            <a:off x="1197868" y="6309320"/>
            <a:ext cx="7123402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C582BBD5-BBAF-0348-9DA7-FB6A386011FF}"/>
              </a:ext>
            </a:extLst>
          </p:cNvPr>
          <p:cNvSpPr txBox="1"/>
          <p:nvPr/>
        </p:nvSpPr>
        <p:spPr>
          <a:xfrm>
            <a:off x="7164396" y="3320405"/>
            <a:ext cx="4789360" cy="1846659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>
              <a:lnSpc>
                <a:spcPct val="100000"/>
              </a:lnSpc>
              <a:spcAft>
                <a:spcPts val="600"/>
              </a:spcAft>
              <a:defRPr sz="1800" kern="0">
                <a:solidFill>
                  <a:schemeClr val="tx1">
                    <a:lumMod val="75000"/>
                    <a:lumOff val="25000"/>
                  </a:schemeClr>
                </a:solidFill>
                <a:ea typeface="Calibri Light" charset="0"/>
                <a:cs typeface="Segoe UI" panose="020B0502040204020203" pitchFamily="34" charset="0"/>
              </a:defRPr>
            </a:lvl1pPr>
          </a:lstStyle>
          <a:p>
            <a:pPr marL="187325" indent="-187325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FR" sz="2000" dirty="0">
                <a:solidFill>
                  <a:schemeClr val="bg1"/>
                </a:solidFill>
              </a:rPr>
              <a:t>2 players can play Tic-Tac-Toe at a time</a:t>
            </a:r>
          </a:p>
          <a:p>
            <a:pPr marL="187325" indent="-187325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FR" sz="2000" dirty="0">
                <a:solidFill>
                  <a:schemeClr val="bg1"/>
                </a:solidFill>
              </a:rPr>
              <a:t>The players create a 3×3 square grid</a:t>
            </a:r>
          </a:p>
          <a:p>
            <a:pPr marL="187325" indent="-187325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FR" sz="2000" dirty="0">
                <a:solidFill>
                  <a:schemeClr val="bg1"/>
                </a:solidFill>
              </a:rPr>
              <a:t>While the first player puts “X” in any one of the squares, and the second player will put an “O” in any square. </a:t>
            </a:r>
          </a:p>
        </p:txBody>
      </p:sp>
      <p:sp>
        <p:nvSpPr>
          <p:cNvPr id="26" name="Freeform 5">
            <a:extLst>
              <a:ext uri="{FF2B5EF4-FFF2-40B4-BE49-F238E27FC236}">
                <a16:creationId xmlns:a16="http://schemas.microsoft.com/office/drawing/2014/main" id="{527E4C03-2189-A246-A176-196BF2E0373C}"/>
              </a:ext>
            </a:extLst>
          </p:cNvPr>
          <p:cNvSpPr>
            <a:spLocks/>
          </p:cNvSpPr>
          <p:nvPr/>
        </p:nvSpPr>
        <p:spPr bwMode="auto">
          <a:xfrm>
            <a:off x="4798268" y="571072"/>
            <a:ext cx="1112432" cy="1253190"/>
          </a:xfrm>
          <a:custGeom>
            <a:avLst/>
            <a:gdLst>
              <a:gd name="T0" fmla="*/ 0 w 884"/>
              <a:gd name="T1" fmla="*/ 302 h 993"/>
              <a:gd name="T2" fmla="*/ 52 w 884"/>
              <a:gd name="T3" fmla="*/ 212 h 993"/>
              <a:gd name="T4" fmla="*/ 390 w 884"/>
              <a:gd name="T5" fmla="*/ 17 h 993"/>
              <a:gd name="T6" fmla="*/ 494 w 884"/>
              <a:gd name="T7" fmla="*/ 17 h 993"/>
              <a:gd name="T8" fmla="*/ 832 w 884"/>
              <a:gd name="T9" fmla="*/ 212 h 993"/>
              <a:gd name="T10" fmla="*/ 884 w 884"/>
              <a:gd name="T11" fmla="*/ 302 h 993"/>
              <a:gd name="T12" fmla="*/ 884 w 884"/>
              <a:gd name="T13" fmla="*/ 692 h 993"/>
              <a:gd name="T14" fmla="*/ 832 w 884"/>
              <a:gd name="T15" fmla="*/ 782 h 993"/>
              <a:gd name="T16" fmla="*/ 494 w 884"/>
              <a:gd name="T17" fmla="*/ 977 h 993"/>
              <a:gd name="T18" fmla="*/ 390 w 884"/>
              <a:gd name="T19" fmla="*/ 977 h 993"/>
              <a:gd name="T20" fmla="*/ 52 w 884"/>
              <a:gd name="T21" fmla="*/ 782 h 993"/>
              <a:gd name="T22" fmla="*/ 0 w 884"/>
              <a:gd name="T23" fmla="*/ 692 h 993"/>
              <a:gd name="T24" fmla="*/ 0 w 884"/>
              <a:gd name="T25" fmla="*/ 302 h 9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84" h="993">
                <a:moveTo>
                  <a:pt x="0" y="302"/>
                </a:moveTo>
                <a:cubicBezTo>
                  <a:pt x="0" y="269"/>
                  <a:pt x="24" y="228"/>
                  <a:pt x="52" y="212"/>
                </a:cubicBezTo>
                <a:cubicBezTo>
                  <a:pt x="390" y="17"/>
                  <a:pt x="390" y="17"/>
                  <a:pt x="390" y="17"/>
                </a:cubicBezTo>
                <a:cubicBezTo>
                  <a:pt x="419" y="0"/>
                  <a:pt x="465" y="0"/>
                  <a:pt x="494" y="17"/>
                </a:cubicBezTo>
                <a:cubicBezTo>
                  <a:pt x="832" y="212"/>
                  <a:pt x="832" y="212"/>
                  <a:pt x="832" y="212"/>
                </a:cubicBezTo>
                <a:cubicBezTo>
                  <a:pt x="860" y="228"/>
                  <a:pt x="884" y="269"/>
                  <a:pt x="884" y="302"/>
                </a:cubicBezTo>
                <a:cubicBezTo>
                  <a:pt x="884" y="692"/>
                  <a:pt x="884" y="692"/>
                  <a:pt x="884" y="692"/>
                </a:cubicBezTo>
                <a:cubicBezTo>
                  <a:pt x="884" y="725"/>
                  <a:pt x="860" y="765"/>
                  <a:pt x="832" y="782"/>
                </a:cubicBezTo>
                <a:cubicBezTo>
                  <a:pt x="494" y="977"/>
                  <a:pt x="494" y="977"/>
                  <a:pt x="494" y="977"/>
                </a:cubicBezTo>
                <a:cubicBezTo>
                  <a:pt x="465" y="993"/>
                  <a:pt x="419" y="993"/>
                  <a:pt x="390" y="977"/>
                </a:cubicBezTo>
                <a:cubicBezTo>
                  <a:pt x="52" y="782"/>
                  <a:pt x="52" y="782"/>
                  <a:pt x="52" y="782"/>
                </a:cubicBezTo>
                <a:cubicBezTo>
                  <a:pt x="24" y="765"/>
                  <a:pt x="0" y="725"/>
                  <a:pt x="0" y="692"/>
                </a:cubicBezTo>
                <a:lnTo>
                  <a:pt x="0" y="30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2B6A89EA-3320-C049-B41A-8B7F5347638C}"/>
              </a:ext>
            </a:extLst>
          </p:cNvPr>
          <p:cNvSpPr txBox="1">
            <a:spLocks/>
          </p:cNvSpPr>
          <p:nvPr/>
        </p:nvSpPr>
        <p:spPr>
          <a:xfrm>
            <a:off x="4977141" y="908720"/>
            <a:ext cx="757231" cy="596824"/>
          </a:xfrm>
          <a:prstGeom prst="rect">
            <a:avLst/>
          </a:prstGeom>
        </p:spPr>
        <p:txBody>
          <a:bodyPr lIns="0" tIns="0" rIns="0" bIns="0" anchor="ctr"/>
          <a:lstStyle>
            <a:lvl1pPr marL="457120" indent="-45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IN" sz="4400" b="1" dirty="0">
                <a:solidFill>
                  <a:schemeClr val="bg1"/>
                </a:solidFill>
              </a:rPr>
              <a:t>01</a:t>
            </a:r>
            <a:endParaRPr lang="en-IN" sz="8800" b="1" dirty="0">
              <a:solidFill>
                <a:schemeClr val="bg1"/>
              </a:solidFill>
            </a:endParaRPr>
          </a:p>
        </p:txBody>
      </p:sp>
      <p:sp>
        <p:nvSpPr>
          <p:cNvPr id="30" name="Slide Number Placeholder 6">
            <a:extLst>
              <a:ext uri="{FF2B5EF4-FFF2-40B4-BE49-F238E27FC236}">
                <a16:creationId xmlns:a16="http://schemas.microsoft.com/office/drawing/2014/main" id="{C6D3DC4B-7669-8948-AF0A-F9AD6A16D2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78034" y="6119421"/>
            <a:ext cx="375722" cy="365125"/>
          </a:xfrm>
          <a:ln>
            <a:noFill/>
          </a:ln>
        </p:spPr>
        <p:txBody>
          <a:bodyPr/>
          <a:lstStyle/>
          <a:p>
            <a:fld id="{96E69268-9C8B-4EBF-A9EE-DC5DC2D48DC3}" type="slidenum">
              <a:rPr lang="en-US" smtClean="0">
                <a:solidFill>
                  <a:schemeClr val="tx1"/>
                </a:solidFill>
              </a:rPr>
              <a:pPr/>
              <a:t>3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2146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82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BC0E0A11-EEF0-4225-8F20-0D289EB8B4BB}"/>
              </a:ext>
            </a:extLst>
          </p:cNvPr>
          <p:cNvSpPr txBox="1">
            <a:spLocks/>
          </p:cNvSpPr>
          <p:nvPr/>
        </p:nvSpPr>
        <p:spPr>
          <a:xfrm>
            <a:off x="560040" y="571072"/>
            <a:ext cx="5222056" cy="1401223"/>
          </a:xfrm>
          <a:prstGeom prst="rect">
            <a:avLst/>
          </a:prstGeom>
        </p:spPr>
        <p:txBody>
          <a:bodyPr lIns="0" tIns="0" rIns="0" bIns="0" anchor="t"/>
          <a:lstStyle>
            <a:lvl1pPr marL="457120" indent="-45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80000"/>
              </a:lnSpc>
              <a:buNone/>
            </a:pPr>
            <a:r>
              <a:rPr lang="en-US" sz="5400" b="1" dirty="0">
                <a:solidFill>
                  <a:schemeClr val="accent1"/>
                </a:solidFill>
              </a:rPr>
              <a:t>Game</a:t>
            </a:r>
            <a:br>
              <a:rPr lang="en-IN" sz="5400" b="1" dirty="0">
                <a:solidFill>
                  <a:schemeClr val="accent1"/>
                </a:solidFill>
              </a:rPr>
            </a:br>
            <a:r>
              <a:rPr lang="en-IN" sz="5400" b="1" dirty="0"/>
              <a:t>Process</a:t>
            </a:r>
            <a:endParaRPr lang="en-IN" sz="5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04F16BA-7D25-224D-B261-902C12469858}"/>
              </a:ext>
            </a:extLst>
          </p:cNvPr>
          <p:cNvSpPr txBox="1"/>
          <p:nvPr/>
        </p:nvSpPr>
        <p:spPr>
          <a:xfrm>
            <a:off x="536338" y="2270001"/>
            <a:ext cx="4994021" cy="292387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>
              <a:lnSpc>
                <a:spcPct val="120000"/>
              </a:lnSpc>
              <a:defRPr sz="1400" kern="0">
                <a:solidFill>
                  <a:schemeClr val="tx1">
                    <a:lumMod val="75000"/>
                    <a:lumOff val="25000"/>
                  </a:schemeClr>
                </a:solidFill>
                <a:ea typeface="Calibri Light" charset="0"/>
                <a:cs typeface="Segoe UI" panose="020B0502040204020203" pitchFamily="34" charset="0"/>
              </a:defRPr>
            </a:lvl1pPr>
          </a:lstStyle>
          <a:p>
            <a:pPr marL="187325" indent="-187325">
              <a:lnSpc>
                <a:spcPct val="10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FR" sz="2000" dirty="0"/>
              <a:t>The  game continue until all the squares are filled with each player putting X and O alternatively. </a:t>
            </a:r>
          </a:p>
          <a:p>
            <a:pPr marL="187325" indent="-187325">
              <a:lnSpc>
                <a:spcPct val="10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FR" sz="2000" dirty="0"/>
              <a:t>The player who succeeds in creating a horizontal, vertical, or diagonal with three consecutive X or O on the grid wins. </a:t>
            </a:r>
          </a:p>
          <a:p>
            <a:pPr marL="187325" indent="-187325">
              <a:lnSpc>
                <a:spcPct val="1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FR" sz="2000" dirty="0"/>
              <a:t>Our goal here is to:</a:t>
            </a:r>
          </a:p>
          <a:p>
            <a:pPr>
              <a:lnSpc>
                <a:spcPct val="100000"/>
              </a:lnSpc>
              <a:spcAft>
                <a:spcPts val="1200"/>
              </a:spcAft>
            </a:pPr>
            <a:r>
              <a:rPr lang="en-FR" sz="2000" dirty="0"/>
              <a:t>  </a:t>
            </a:r>
            <a:r>
              <a:rPr lang="en-FR" sz="2000" b="1" i="1" dirty="0"/>
              <a:t>Build this project on Python.</a:t>
            </a:r>
          </a:p>
        </p:txBody>
      </p:sp>
      <p:sp>
        <p:nvSpPr>
          <p:cNvPr id="46" name="Slide Number Placeholder 6">
            <a:extLst>
              <a:ext uri="{FF2B5EF4-FFF2-40B4-BE49-F238E27FC236}">
                <a16:creationId xmlns:a16="http://schemas.microsoft.com/office/drawing/2014/main" id="{30F6C004-9C7E-5740-82CC-B96C3AB541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78034" y="6119421"/>
            <a:ext cx="375722" cy="365125"/>
          </a:xfrm>
          <a:ln>
            <a:noFill/>
          </a:ln>
        </p:spPr>
        <p:txBody>
          <a:bodyPr/>
          <a:lstStyle/>
          <a:p>
            <a:fld id="{96E69268-9C8B-4EBF-A9EE-DC5DC2D48DC3}" type="slidenum">
              <a:rPr lang="en-US" smtClean="0">
                <a:solidFill>
                  <a:schemeClr val="tx1"/>
                </a:solidFill>
              </a:rPr>
              <a:pPr/>
              <a:t>4</a:t>
            </a:fld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87ACCEC-7584-E047-84E9-76BA472DC606}"/>
              </a:ext>
            </a:extLst>
          </p:cNvPr>
          <p:cNvGrpSpPr/>
          <p:nvPr/>
        </p:nvGrpSpPr>
        <p:grpSpPr>
          <a:xfrm>
            <a:off x="5554061" y="1340769"/>
            <a:ext cx="6074723" cy="4608511"/>
            <a:chOff x="5554061" y="1340769"/>
            <a:chExt cx="6074723" cy="4608511"/>
          </a:xfrm>
        </p:grpSpPr>
        <p:sp>
          <p:nvSpPr>
            <p:cNvPr id="61" name="Rectangle: Rounded Corners 60">
              <a:extLst>
                <a:ext uri="{FF2B5EF4-FFF2-40B4-BE49-F238E27FC236}">
                  <a16:creationId xmlns:a16="http://schemas.microsoft.com/office/drawing/2014/main" id="{A15462B3-7B06-4B5F-9427-4CE656B0CC19}"/>
                </a:ext>
              </a:extLst>
            </p:cNvPr>
            <p:cNvSpPr/>
            <p:nvPr/>
          </p:nvSpPr>
          <p:spPr>
            <a:xfrm>
              <a:off x="5554061" y="1340769"/>
              <a:ext cx="6074723" cy="4608511"/>
            </a:xfrm>
            <a:prstGeom prst="roundRect">
              <a:avLst>
                <a:gd name="adj" fmla="val 1444"/>
              </a:avLst>
            </a:prstGeom>
            <a:solidFill>
              <a:schemeClr val="bg1"/>
            </a:solidFill>
            <a:ln>
              <a:noFill/>
            </a:ln>
            <a:effectLst>
              <a:outerShdw blurRad="190500" dist="381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38" name="Picture 2">
              <a:extLst>
                <a:ext uri="{FF2B5EF4-FFF2-40B4-BE49-F238E27FC236}">
                  <a16:creationId xmlns:a16="http://schemas.microsoft.com/office/drawing/2014/main" id="{093EFC97-D825-DF46-9DBE-77B39C66E32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82096" y="1844824"/>
              <a:ext cx="5594951" cy="36705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053B98A6-5C5B-7244-8DEC-91626C3FA4AD}"/>
                </a:ext>
              </a:extLst>
            </p:cNvPr>
            <p:cNvSpPr/>
            <p:nvPr/>
          </p:nvSpPr>
          <p:spPr>
            <a:xfrm>
              <a:off x="5734372" y="5373216"/>
              <a:ext cx="2376264" cy="1421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FR"/>
            </a:p>
          </p:txBody>
        </p:sp>
      </p:grp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284D0A1-2004-CC4A-BD90-2642BC3F2EB9}"/>
              </a:ext>
            </a:extLst>
          </p:cNvPr>
          <p:cNvCxnSpPr/>
          <p:nvPr/>
        </p:nvCxnSpPr>
        <p:spPr>
          <a:xfrm>
            <a:off x="6670476" y="4869160"/>
            <a:ext cx="0" cy="504056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Freeform 5">
            <a:extLst>
              <a:ext uri="{FF2B5EF4-FFF2-40B4-BE49-F238E27FC236}">
                <a16:creationId xmlns:a16="http://schemas.microsoft.com/office/drawing/2014/main" id="{836AD7CB-36D4-8E48-AB27-5DFFCED1F539}"/>
              </a:ext>
            </a:extLst>
          </p:cNvPr>
          <p:cNvSpPr>
            <a:spLocks/>
          </p:cNvSpPr>
          <p:nvPr/>
        </p:nvSpPr>
        <p:spPr bwMode="auto">
          <a:xfrm>
            <a:off x="4798268" y="571072"/>
            <a:ext cx="1112432" cy="1253190"/>
          </a:xfrm>
          <a:custGeom>
            <a:avLst/>
            <a:gdLst>
              <a:gd name="T0" fmla="*/ 0 w 884"/>
              <a:gd name="T1" fmla="*/ 302 h 993"/>
              <a:gd name="T2" fmla="*/ 52 w 884"/>
              <a:gd name="T3" fmla="*/ 212 h 993"/>
              <a:gd name="T4" fmla="*/ 390 w 884"/>
              <a:gd name="T5" fmla="*/ 17 h 993"/>
              <a:gd name="T6" fmla="*/ 494 w 884"/>
              <a:gd name="T7" fmla="*/ 17 h 993"/>
              <a:gd name="T8" fmla="*/ 832 w 884"/>
              <a:gd name="T9" fmla="*/ 212 h 993"/>
              <a:gd name="T10" fmla="*/ 884 w 884"/>
              <a:gd name="T11" fmla="*/ 302 h 993"/>
              <a:gd name="T12" fmla="*/ 884 w 884"/>
              <a:gd name="T13" fmla="*/ 692 h 993"/>
              <a:gd name="T14" fmla="*/ 832 w 884"/>
              <a:gd name="T15" fmla="*/ 782 h 993"/>
              <a:gd name="T16" fmla="*/ 494 w 884"/>
              <a:gd name="T17" fmla="*/ 977 h 993"/>
              <a:gd name="T18" fmla="*/ 390 w 884"/>
              <a:gd name="T19" fmla="*/ 977 h 993"/>
              <a:gd name="T20" fmla="*/ 52 w 884"/>
              <a:gd name="T21" fmla="*/ 782 h 993"/>
              <a:gd name="T22" fmla="*/ 0 w 884"/>
              <a:gd name="T23" fmla="*/ 692 h 993"/>
              <a:gd name="T24" fmla="*/ 0 w 884"/>
              <a:gd name="T25" fmla="*/ 302 h 9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84" h="993">
                <a:moveTo>
                  <a:pt x="0" y="302"/>
                </a:moveTo>
                <a:cubicBezTo>
                  <a:pt x="0" y="269"/>
                  <a:pt x="24" y="228"/>
                  <a:pt x="52" y="212"/>
                </a:cubicBezTo>
                <a:cubicBezTo>
                  <a:pt x="390" y="17"/>
                  <a:pt x="390" y="17"/>
                  <a:pt x="390" y="17"/>
                </a:cubicBezTo>
                <a:cubicBezTo>
                  <a:pt x="419" y="0"/>
                  <a:pt x="465" y="0"/>
                  <a:pt x="494" y="17"/>
                </a:cubicBezTo>
                <a:cubicBezTo>
                  <a:pt x="832" y="212"/>
                  <a:pt x="832" y="212"/>
                  <a:pt x="832" y="212"/>
                </a:cubicBezTo>
                <a:cubicBezTo>
                  <a:pt x="860" y="228"/>
                  <a:pt x="884" y="269"/>
                  <a:pt x="884" y="302"/>
                </a:cubicBezTo>
                <a:cubicBezTo>
                  <a:pt x="884" y="692"/>
                  <a:pt x="884" y="692"/>
                  <a:pt x="884" y="692"/>
                </a:cubicBezTo>
                <a:cubicBezTo>
                  <a:pt x="884" y="725"/>
                  <a:pt x="860" y="765"/>
                  <a:pt x="832" y="782"/>
                </a:cubicBezTo>
                <a:cubicBezTo>
                  <a:pt x="494" y="977"/>
                  <a:pt x="494" y="977"/>
                  <a:pt x="494" y="977"/>
                </a:cubicBezTo>
                <a:cubicBezTo>
                  <a:pt x="465" y="993"/>
                  <a:pt x="419" y="993"/>
                  <a:pt x="390" y="977"/>
                </a:cubicBezTo>
                <a:cubicBezTo>
                  <a:pt x="52" y="782"/>
                  <a:pt x="52" y="782"/>
                  <a:pt x="52" y="782"/>
                </a:cubicBezTo>
                <a:cubicBezTo>
                  <a:pt x="24" y="765"/>
                  <a:pt x="0" y="725"/>
                  <a:pt x="0" y="692"/>
                </a:cubicBezTo>
                <a:lnTo>
                  <a:pt x="0" y="30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882E2DA3-E7F1-E84B-8754-F2DD66F53FA4}"/>
              </a:ext>
            </a:extLst>
          </p:cNvPr>
          <p:cNvSpPr txBox="1">
            <a:spLocks/>
          </p:cNvSpPr>
          <p:nvPr/>
        </p:nvSpPr>
        <p:spPr>
          <a:xfrm>
            <a:off x="4977141" y="908720"/>
            <a:ext cx="757231" cy="596824"/>
          </a:xfrm>
          <a:prstGeom prst="rect">
            <a:avLst/>
          </a:prstGeom>
        </p:spPr>
        <p:txBody>
          <a:bodyPr lIns="0" tIns="0" rIns="0" bIns="0" anchor="ctr"/>
          <a:lstStyle>
            <a:lvl1pPr marL="457120" indent="-45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IN" sz="4400" b="1" dirty="0">
                <a:solidFill>
                  <a:schemeClr val="bg1"/>
                </a:solidFill>
              </a:rPr>
              <a:t>02</a:t>
            </a:r>
            <a:endParaRPr lang="en-IN" sz="8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2222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6E280D-D95C-4F54-87E3-9A8648B86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6" name="Text Placeholder 10">
            <a:extLst>
              <a:ext uri="{FF2B5EF4-FFF2-40B4-BE49-F238E27FC236}">
                <a16:creationId xmlns:a16="http://schemas.microsoft.com/office/drawing/2014/main" id="{C1D673AE-67DC-4FF1-A48F-287DB3230DCE}"/>
              </a:ext>
            </a:extLst>
          </p:cNvPr>
          <p:cNvSpPr txBox="1">
            <a:spLocks/>
          </p:cNvSpPr>
          <p:nvPr/>
        </p:nvSpPr>
        <p:spPr>
          <a:xfrm>
            <a:off x="5115543" y="373454"/>
            <a:ext cx="6651432" cy="1646690"/>
          </a:xfrm>
          <a:prstGeom prst="rect">
            <a:avLst/>
          </a:prstGeom>
        </p:spPr>
        <p:txBody>
          <a:bodyPr anchor="ctr"/>
          <a:lstStyle>
            <a:lvl1pPr marL="457120" indent="-45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ct val="90000"/>
              </a:lnSpc>
              <a:buNone/>
            </a:pPr>
            <a:r>
              <a:rPr lang="en-IN" sz="5400" b="1" dirty="0">
                <a:solidFill>
                  <a:schemeClr val="accent1"/>
                </a:solidFill>
              </a:rPr>
              <a:t>What</a:t>
            </a:r>
            <a:r>
              <a:rPr lang="en-IN" sz="5400" b="1" dirty="0">
                <a:solidFill>
                  <a:schemeClr val="bg1"/>
                </a:solidFill>
              </a:rPr>
              <a:t> we did on Jira</a:t>
            </a:r>
          </a:p>
        </p:txBody>
      </p:sp>
      <p:pic>
        <p:nvPicPr>
          <p:cNvPr id="16386" name="Picture 2" descr="Atlassian Jira and Jira Plugins - Constellation Jira2">
            <a:extLst>
              <a:ext uri="{FF2B5EF4-FFF2-40B4-BE49-F238E27FC236}">
                <a16:creationId xmlns:a16="http://schemas.microsoft.com/office/drawing/2014/main" id="{0CA72EF2-FBD1-634F-B3CF-01979CF22F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53852" y="2624666"/>
            <a:ext cx="3168352" cy="12424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F25CAB6-1257-674E-A422-312EB9DB7A72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21555" y="2089222"/>
            <a:ext cx="2145714" cy="358150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EA7E46A-1950-DE4E-B8D1-3B19B06193C9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28575" y="2089222"/>
            <a:ext cx="4424478" cy="3588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8834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95FE102A-DBC3-4B6E-A46D-52CFFDBAF31E}"/>
              </a:ext>
            </a:extLst>
          </p:cNvPr>
          <p:cNvSpPr txBox="1">
            <a:spLocks/>
          </p:cNvSpPr>
          <p:nvPr/>
        </p:nvSpPr>
        <p:spPr>
          <a:xfrm>
            <a:off x="560040" y="571072"/>
            <a:ext cx="5222056" cy="1401223"/>
          </a:xfrm>
          <a:prstGeom prst="rect">
            <a:avLst/>
          </a:prstGeom>
        </p:spPr>
        <p:txBody>
          <a:bodyPr lIns="0" tIns="0" rIns="0" bIns="0" anchor="t"/>
          <a:lstStyle>
            <a:lvl1pPr marL="457120" indent="-45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80000"/>
              </a:lnSpc>
              <a:buNone/>
            </a:pPr>
            <a:r>
              <a:rPr lang="en-IN" sz="5400" b="1" dirty="0">
                <a:solidFill>
                  <a:schemeClr val="accent1"/>
                </a:solidFill>
              </a:rPr>
              <a:t>Game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IN" sz="5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Highlights</a:t>
            </a:r>
          </a:p>
        </p:txBody>
      </p:sp>
      <p:sp>
        <p:nvSpPr>
          <p:cNvPr id="39" name="Freeform 5">
            <a:extLst>
              <a:ext uri="{FF2B5EF4-FFF2-40B4-BE49-F238E27FC236}">
                <a16:creationId xmlns:a16="http://schemas.microsoft.com/office/drawing/2014/main" id="{41C94451-A0CD-8D48-9111-70DC6AAA2D68}"/>
              </a:ext>
            </a:extLst>
          </p:cNvPr>
          <p:cNvSpPr>
            <a:spLocks/>
          </p:cNvSpPr>
          <p:nvPr/>
        </p:nvSpPr>
        <p:spPr bwMode="auto">
          <a:xfrm>
            <a:off x="4798268" y="571072"/>
            <a:ext cx="1112432" cy="1253190"/>
          </a:xfrm>
          <a:custGeom>
            <a:avLst/>
            <a:gdLst>
              <a:gd name="T0" fmla="*/ 0 w 884"/>
              <a:gd name="T1" fmla="*/ 302 h 993"/>
              <a:gd name="T2" fmla="*/ 52 w 884"/>
              <a:gd name="T3" fmla="*/ 212 h 993"/>
              <a:gd name="T4" fmla="*/ 390 w 884"/>
              <a:gd name="T5" fmla="*/ 17 h 993"/>
              <a:gd name="T6" fmla="*/ 494 w 884"/>
              <a:gd name="T7" fmla="*/ 17 h 993"/>
              <a:gd name="T8" fmla="*/ 832 w 884"/>
              <a:gd name="T9" fmla="*/ 212 h 993"/>
              <a:gd name="T10" fmla="*/ 884 w 884"/>
              <a:gd name="T11" fmla="*/ 302 h 993"/>
              <a:gd name="T12" fmla="*/ 884 w 884"/>
              <a:gd name="T13" fmla="*/ 692 h 993"/>
              <a:gd name="T14" fmla="*/ 832 w 884"/>
              <a:gd name="T15" fmla="*/ 782 h 993"/>
              <a:gd name="T16" fmla="*/ 494 w 884"/>
              <a:gd name="T17" fmla="*/ 977 h 993"/>
              <a:gd name="T18" fmla="*/ 390 w 884"/>
              <a:gd name="T19" fmla="*/ 977 h 993"/>
              <a:gd name="T20" fmla="*/ 52 w 884"/>
              <a:gd name="T21" fmla="*/ 782 h 993"/>
              <a:gd name="T22" fmla="*/ 0 w 884"/>
              <a:gd name="T23" fmla="*/ 692 h 993"/>
              <a:gd name="T24" fmla="*/ 0 w 884"/>
              <a:gd name="T25" fmla="*/ 302 h 9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84" h="993">
                <a:moveTo>
                  <a:pt x="0" y="302"/>
                </a:moveTo>
                <a:cubicBezTo>
                  <a:pt x="0" y="269"/>
                  <a:pt x="24" y="228"/>
                  <a:pt x="52" y="212"/>
                </a:cubicBezTo>
                <a:cubicBezTo>
                  <a:pt x="390" y="17"/>
                  <a:pt x="390" y="17"/>
                  <a:pt x="390" y="17"/>
                </a:cubicBezTo>
                <a:cubicBezTo>
                  <a:pt x="419" y="0"/>
                  <a:pt x="465" y="0"/>
                  <a:pt x="494" y="17"/>
                </a:cubicBezTo>
                <a:cubicBezTo>
                  <a:pt x="832" y="212"/>
                  <a:pt x="832" y="212"/>
                  <a:pt x="832" y="212"/>
                </a:cubicBezTo>
                <a:cubicBezTo>
                  <a:pt x="860" y="228"/>
                  <a:pt x="884" y="269"/>
                  <a:pt x="884" y="302"/>
                </a:cubicBezTo>
                <a:cubicBezTo>
                  <a:pt x="884" y="692"/>
                  <a:pt x="884" y="692"/>
                  <a:pt x="884" y="692"/>
                </a:cubicBezTo>
                <a:cubicBezTo>
                  <a:pt x="884" y="725"/>
                  <a:pt x="860" y="765"/>
                  <a:pt x="832" y="782"/>
                </a:cubicBezTo>
                <a:cubicBezTo>
                  <a:pt x="494" y="977"/>
                  <a:pt x="494" y="977"/>
                  <a:pt x="494" y="977"/>
                </a:cubicBezTo>
                <a:cubicBezTo>
                  <a:pt x="465" y="993"/>
                  <a:pt x="419" y="993"/>
                  <a:pt x="390" y="977"/>
                </a:cubicBezTo>
                <a:cubicBezTo>
                  <a:pt x="52" y="782"/>
                  <a:pt x="52" y="782"/>
                  <a:pt x="52" y="782"/>
                </a:cubicBezTo>
                <a:cubicBezTo>
                  <a:pt x="24" y="765"/>
                  <a:pt x="0" y="725"/>
                  <a:pt x="0" y="692"/>
                </a:cubicBezTo>
                <a:lnTo>
                  <a:pt x="0" y="30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ADE01022-635C-0B45-8C67-24E9FF4344F0}"/>
              </a:ext>
            </a:extLst>
          </p:cNvPr>
          <p:cNvSpPr txBox="1">
            <a:spLocks/>
          </p:cNvSpPr>
          <p:nvPr/>
        </p:nvSpPr>
        <p:spPr>
          <a:xfrm>
            <a:off x="4977141" y="908720"/>
            <a:ext cx="757231" cy="596824"/>
          </a:xfrm>
          <a:prstGeom prst="rect">
            <a:avLst/>
          </a:prstGeom>
        </p:spPr>
        <p:txBody>
          <a:bodyPr lIns="0" tIns="0" rIns="0" bIns="0" anchor="ctr"/>
          <a:lstStyle>
            <a:lvl1pPr marL="457120" indent="-45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IN" sz="4400" b="1" dirty="0">
                <a:solidFill>
                  <a:schemeClr val="bg1"/>
                </a:solidFill>
              </a:rPr>
              <a:t>03</a:t>
            </a:r>
            <a:endParaRPr lang="en-IN" sz="8800" b="1" dirty="0">
              <a:solidFill>
                <a:schemeClr val="bg1"/>
              </a:solidFill>
            </a:endParaRPr>
          </a:p>
        </p:txBody>
      </p:sp>
      <p:sp>
        <p:nvSpPr>
          <p:cNvPr id="42" name="Slide Number Placeholder 6">
            <a:extLst>
              <a:ext uri="{FF2B5EF4-FFF2-40B4-BE49-F238E27FC236}">
                <a16:creationId xmlns:a16="http://schemas.microsoft.com/office/drawing/2014/main" id="{E6784BF2-1FD9-0D4F-B88B-196342122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78034" y="6119421"/>
            <a:ext cx="375722" cy="365125"/>
          </a:xfrm>
          <a:ln>
            <a:noFill/>
          </a:ln>
        </p:spPr>
        <p:txBody>
          <a:bodyPr/>
          <a:lstStyle/>
          <a:p>
            <a:fld id="{96E69268-9C8B-4EBF-A9EE-DC5DC2D48DC3}" type="slidenum">
              <a:rPr lang="en-US" smtClean="0">
                <a:solidFill>
                  <a:schemeClr val="tx1"/>
                </a:solidFill>
              </a:rPr>
              <a:pPr/>
              <a:t>6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3252DEF-87D0-B342-9151-BDD966F66A53}"/>
              </a:ext>
            </a:extLst>
          </p:cNvPr>
          <p:cNvSpPr txBox="1"/>
          <p:nvPr/>
        </p:nvSpPr>
        <p:spPr>
          <a:xfrm>
            <a:off x="2710036" y="2828835"/>
            <a:ext cx="7560840" cy="1200329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FR" dirty="0"/>
              <a:t>Explain how the game goes in Python i.e. talk about how we need to check </a:t>
            </a:r>
            <a:r>
              <a:rPr lang="en-GB" dirty="0"/>
              <a:t>if player X or O has won, for every move after 5 moves</a:t>
            </a:r>
            <a:endParaRPr lang="en-FR" dirty="0"/>
          </a:p>
        </p:txBody>
      </p:sp>
    </p:spTree>
    <p:extLst>
      <p:ext uri="{BB962C8B-B14F-4D97-AF65-F5344CB8AC3E}">
        <p14:creationId xmlns:p14="http://schemas.microsoft.com/office/powerpoint/2010/main" val="28100507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E7A245A6-F5BD-4B30-8501-330FDE88D855}"/>
              </a:ext>
            </a:extLst>
          </p:cNvPr>
          <p:cNvSpPr txBox="1">
            <a:spLocks/>
          </p:cNvSpPr>
          <p:nvPr/>
        </p:nvSpPr>
        <p:spPr>
          <a:xfrm>
            <a:off x="6561981" y="724764"/>
            <a:ext cx="5222056" cy="829702"/>
          </a:xfrm>
          <a:prstGeom prst="rect">
            <a:avLst/>
          </a:prstGeom>
        </p:spPr>
        <p:txBody>
          <a:bodyPr lIns="0" tIns="0" rIns="0" bIns="0" anchor="b"/>
          <a:lstStyle>
            <a:lvl1pPr marL="457120" indent="-45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80000"/>
              </a:lnSpc>
              <a:buNone/>
            </a:pPr>
            <a:r>
              <a:rPr lang="en-IN" sz="4400" b="1" dirty="0">
                <a:solidFill>
                  <a:schemeClr val="accent1"/>
                </a:solidFill>
              </a:rPr>
              <a:t>Game</a:t>
            </a:r>
            <a:r>
              <a:rPr lang="en-IN" sz="4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Demo</a:t>
            </a: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BE7B8868-DA54-4236-ADD3-88AB5142CB4C}"/>
              </a:ext>
            </a:extLst>
          </p:cNvPr>
          <p:cNvSpPr/>
          <p:nvPr/>
        </p:nvSpPr>
        <p:spPr>
          <a:xfrm>
            <a:off x="11379249" y="4482759"/>
            <a:ext cx="809576" cy="1802901"/>
          </a:xfrm>
          <a:custGeom>
            <a:avLst/>
            <a:gdLst>
              <a:gd name="connsiteX0" fmla="*/ 809576 w 809576"/>
              <a:gd name="connsiteY0" fmla="*/ 0 h 1802901"/>
              <a:gd name="connsiteX1" fmla="*/ 809576 w 809576"/>
              <a:gd name="connsiteY1" fmla="*/ 1802901 h 1802901"/>
              <a:gd name="connsiteX2" fmla="*/ 714332 w 809576"/>
              <a:gd name="connsiteY2" fmla="*/ 1780931 h 1802901"/>
              <a:gd name="connsiteX3" fmla="*/ 95244 w 809576"/>
              <a:gd name="connsiteY3" fmla="*/ 1423921 h 1802901"/>
              <a:gd name="connsiteX4" fmla="*/ 0 w 809576"/>
              <a:gd name="connsiteY4" fmla="*/ 1259147 h 1802901"/>
              <a:gd name="connsiteX5" fmla="*/ 0 w 809576"/>
              <a:gd name="connsiteY5" fmla="*/ 545127 h 1802901"/>
              <a:gd name="connsiteX6" fmla="*/ 95244 w 809576"/>
              <a:gd name="connsiteY6" fmla="*/ 380353 h 1802901"/>
              <a:gd name="connsiteX7" fmla="*/ 714332 w 809576"/>
              <a:gd name="connsiteY7" fmla="*/ 23343 h 1802901"/>
              <a:gd name="connsiteX8" fmla="*/ 809576 w 809576"/>
              <a:gd name="connsiteY8" fmla="*/ 0 h 18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09576" h="1802901">
                <a:moveTo>
                  <a:pt x="809576" y="0"/>
                </a:moveTo>
                <a:lnTo>
                  <a:pt x="809576" y="1802901"/>
                </a:lnTo>
                <a:cubicBezTo>
                  <a:pt x="775233" y="1802901"/>
                  <a:pt x="740891" y="1795578"/>
                  <a:pt x="714332" y="1780931"/>
                </a:cubicBezTo>
                <a:cubicBezTo>
                  <a:pt x="95244" y="1423921"/>
                  <a:pt x="95244" y="1423921"/>
                  <a:pt x="95244" y="1423921"/>
                </a:cubicBezTo>
                <a:cubicBezTo>
                  <a:pt x="43959" y="1392797"/>
                  <a:pt x="0" y="1319564"/>
                  <a:pt x="0" y="1259147"/>
                </a:cubicBezTo>
                <a:lnTo>
                  <a:pt x="0" y="545127"/>
                </a:lnTo>
                <a:cubicBezTo>
                  <a:pt x="0" y="484710"/>
                  <a:pt x="43959" y="409646"/>
                  <a:pt x="95244" y="380353"/>
                </a:cubicBezTo>
                <a:cubicBezTo>
                  <a:pt x="714332" y="23343"/>
                  <a:pt x="714332" y="23343"/>
                  <a:pt x="714332" y="23343"/>
                </a:cubicBezTo>
                <a:cubicBezTo>
                  <a:pt x="740891" y="7781"/>
                  <a:pt x="775233" y="0"/>
                  <a:pt x="80957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419100" dist="292100" dir="11880000" algn="tl" rotWithShape="0">
              <a:prstClr val="black">
                <a:alpha val="1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7ABA9B4-E240-4A8C-80DA-7989BED9ABA3}"/>
              </a:ext>
            </a:extLst>
          </p:cNvPr>
          <p:cNvSpPr/>
          <p:nvPr/>
        </p:nvSpPr>
        <p:spPr>
          <a:xfrm>
            <a:off x="0" y="0"/>
            <a:ext cx="2152139" cy="1554466"/>
          </a:xfrm>
          <a:custGeom>
            <a:avLst/>
            <a:gdLst>
              <a:gd name="connsiteX0" fmla="*/ 0 w 2152139"/>
              <a:gd name="connsiteY0" fmla="*/ 0 h 1554466"/>
              <a:gd name="connsiteX1" fmla="*/ 2152139 w 2152139"/>
              <a:gd name="connsiteY1" fmla="*/ 0 h 1554466"/>
              <a:gd name="connsiteX2" fmla="*/ 2152139 w 2152139"/>
              <a:gd name="connsiteY2" fmla="*/ 57407 h 1554466"/>
              <a:gd name="connsiteX3" fmla="*/ 2152139 w 2152139"/>
              <a:gd name="connsiteY3" fmla="*/ 676082 h 1554466"/>
              <a:gd name="connsiteX4" fmla="*/ 1998281 w 2152139"/>
              <a:gd name="connsiteY4" fmla="*/ 942259 h 1554466"/>
              <a:gd name="connsiteX5" fmla="*/ 998202 w 2152139"/>
              <a:gd name="connsiteY5" fmla="*/ 1518976 h 1554466"/>
              <a:gd name="connsiteX6" fmla="*/ 690485 w 2152139"/>
              <a:gd name="connsiteY6" fmla="*/ 1518976 h 1554466"/>
              <a:gd name="connsiteX7" fmla="*/ 15383 w 2152139"/>
              <a:gd name="connsiteY7" fmla="*/ 1129664 h 1554466"/>
              <a:gd name="connsiteX8" fmla="*/ 0 w 2152139"/>
              <a:gd name="connsiteY8" fmla="*/ 1120793 h 1554466"/>
              <a:gd name="connsiteX9" fmla="*/ 0 w 2152139"/>
              <a:gd name="connsiteY9" fmla="*/ 0 h 1554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52139" h="1554466">
                <a:moveTo>
                  <a:pt x="0" y="0"/>
                </a:moveTo>
                <a:lnTo>
                  <a:pt x="2152139" y="0"/>
                </a:lnTo>
                <a:lnTo>
                  <a:pt x="2152139" y="57407"/>
                </a:lnTo>
                <a:cubicBezTo>
                  <a:pt x="2152139" y="676082"/>
                  <a:pt x="2152139" y="676082"/>
                  <a:pt x="2152139" y="676082"/>
                </a:cubicBezTo>
                <a:cubicBezTo>
                  <a:pt x="2152139" y="773680"/>
                  <a:pt x="2081128" y="891981"/>
                  <a:pt x="1998281" y="942259"/>
                </a:cubicBezTo>
                <a:cubicBezTo>
                  <a:pt x="998202" y="1518976"/>
                  <a:pt x="998202" y="1518976"/>
                  <a:pt x="998202" y="1518976"/>
                </a:cubicBezTo>
                <a:cubicBezTo>
                  <a:pt x="912396" y="1566296"/>
                  <a:pt x="776291" y="1566296"/>
                  <a:pt x="690485" y="1518976"/>
                </a:cubicBezTo>
                <a:cubicBezTo>
                  <a:pt x="377960" y="1338752"/>
                  <a:pt x="163100" y="1214848"/>
                  <a:pt x="15383" y="1129664"/>
                </a:cubicBezTo>
                <a:lnTo>
                  <a:pt x="0" y="11207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419100" dist="177800" dir="2700000" algn="tl" rotWithShape="0">
              <a:prstClr val="black">
                <a:alpha val="1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B2ECDD1-A9C5-C34A-A31B-A213B0734FB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9382" y="1296577"/>
            <a:ext cx="4243174" cy="4724711"/>
          </a:xfrm>
        </p:spPr>
      </p:sp>
      <p:sp>
        <p:nvSpPr>
          <p:cNvPr id="18" name="Freeform 5">
            <a:extLst>
              <a:ext uri="{FF2B5EF4-FFF2-40B4-BE49-F238E27FC236}">
                <a16:creationId xmlns:a16="http://schemas.microsoft.com/office/drawing/2014/main" id="{BAA24773-8D42-2F49-999D-435105530740}"/>
              </a:ext>
            </a:extLst>
          </p:cNvPr>
          <p:cNvSpPr>
            <a:spLocks/>
          </p:cNvSpPr>
          <p:nvPr/>
        </p:nvSpPr>
        <p:spPr bwMode="auto">
          <a:xfrm>
            <a:off x="4798268" y="571072"/>
            <a:ext cx="1112432" cy="1253190"/>
          </a:xfrm>
          <a:custGeom>
            <a:avLst/>
            <a:gdLst>
              <a:gd name="T0" fmla="*/ 0 w 884"/>
              <a:gd name="T1" fmla="*/ 302 h 993"/>
              <a:gd name="T2" fmla="*/ 52 w 884"/>
              <a:gd name="T3" fmla="*/ 212 h 993"/>
              <a:gd name="T4" fmla="*/ 390 w 884"/>
              <a:gd name="T5" fmla="*/ 17 h 993"/>
              <a:gd name="T6" fmla="*/ 494 w 884"/>
              <a:gd name="T7" fmla="*/ 17 h 993"/>
              <a:gd name="T8" fmla="*/ 832 w 884"/>
              <a:gd name="T9" fmla="*/ 212 h 993"/>
              <a:gd name="T10" fmla="*/ 884 w 884"/>
              <a:gd name="T11" fmla="*/ 302 h 993"/>
              <a:gd name="T12" fmla="*/ 884 w 884"/>
              <a:gd name="T13" fmla="*/ 692 h 993"/>
              <a:gd name="T14" fmla="*/ 832 w 884"/>
              <a:gd name="T15" fmla="*/ 782 h 993"/>
              <a:gd name="T16" fmla="*/ 494 w 884"/>
              <a:gd name="T17" fmla="*/ 977 h 993"/>
              <a:gd name="T18" fmla="*/ 390 w 884"/>
              <a:gd name="T19" fmla="*/ 977 h 993"/>
              <a:gd name="T20" fmla="*/ 52 w 884"/>
              <a:gd name="T21" fmla="*/ 782 h 993"/>
              <a:gd name="T22" fmla="*/ 0 w 884"/>
              <a:gd name="T23" fmla="*/ 692 h 993"/>
              <a:gd name="T24" fmla="*/ 0 w 884"/>
              <a:gd name="T25" fmla="*/ 302 h 9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84" h="993">
                <a:moveTo>
                  <a:pt x="0" y="302"/>
                </a:moveTo>
                <a:cubicBezTo>
                  <a:pt x="0" y="269"/>
                  <a:pt x="24" y="228"/>
                  <a:pt x="52" y="212"/>
                </a:cubicBezTo>
                <a:cubicBezTo>
                  <a:pt x="390" y="17"/>
                  <a:pt x="390" y="17"/>
                  <a:pt x="390" y="17"/>
                </a:cubicBezTo>
                <a:cubicBezTo>
                  <a:pt x="419" y="0"/>
                  <a:pt x="465" y="0"/>
                  <a:pt x="494" y="17"/>
                </a:cubicBezTo>
                <a:cubicBezTo>
                  <a:pt x="832" y="212"/>
                  <a:pt x="832" y="212"/>
                  <a:pt x="832" y="212"/>
                </a:cubicBezTo>
                <a:cubicBezTo>
                  <a:pt x="860" y="228"/>
                  <a:pt x="884" y="269"/>
                  <a:pt x="884" y="302"/>
                </a:cubicBezTo>
                <a:cubicBezTo>
                  <a:pt x="884" y="692"/>
                  <a:pt x="884" y="692"/>
                  <a:pt x="884" y="692"/>
                </a:cubicBezTo>
                <a:cubicBezTo>
                  <a:pt x="884" y="725"/>
                  <a:pt x="860" y="765"/>
                  <a:pt x="832" y="782"/>
                </a:cubicBezTo>
                <a:cubicBezTo>
                  <a:pt x="494" y="977"/>
                  <a:pt x="494" y="977"/>
                  <a:pt x="494" y="977"/>
                </a:cubicBezTo>
                <a:cubicBezTo>
                  <a:pt x="465" y="993"/>
                  <a:pt x="419" y="993"/>
                  <a:pt x="390" y="977"/>
                </a:cubicBezTo>
                <a:cubicBezTo>
                  <a:pt x="52" y="782"/>
                  <a:pt x="52" y="782"/>
                  <a:pt x="52" y="782"/>
                </a:cubicBezTo>
                <a:cubicBezTo>
                  <a:pt x="24" y="765"/>
                  <a:pt x="0" y="725"/>
                  <a:pt x="0" y="692"/>
                </a:cubicBezTo>
                <a:lnTo>
                  <a:pt x="0" y="30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5330336E-F49B-BC49-BE88-F8AE33A1A5C3}"/>
              </a:ext>
            </a:extLst>
          </p:cNvPr>
          <p:cNvSpPr txBox="1">
            <a:spLocks/>
          </p:cNvSpPr>
          <p:nvPr/>
        </p:nvSpPr>
        <p:spPr>
          <a:xfrm>
            <a:off x="4977141" y="908720"/>
            <a:ext cx="757231" cy="596824"/>
          </a:xfrm>
          <a:prstGeom prst="rect">
            <a:avLst/>
          </a:prstGeom>
        </p:spPr>
        <p:txBody>
          <a:bodyPr lIns="0" tIns="0" rIns="0" bIns="0" anchor="ctr"/>
          <a:lstStyle>
            <a:lvl1pPr marL="457120" indent="-45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IN" sz="4400" b="1" dirty="0">
                <a:solidFill>
                  <a:schemeClr val="bg1"/>
                </a:solidFill>
              </a:rPr>
              <a:t>04</a:t>
            </a:r>
            <a:endParaRPr lang="en-IN" sz="8800" b="1" dirty="0">
              <a:solidFill>
                <a:schemeClr val="bg1"/>
              </a:solidFill>
            </a:endParaRPr>
          </a:p>
        </p:txBody>
      </p:sp>
      <p:sp>
        <p:nvSpPr>
          <p:cNvPr id="21" name="Slide Number Placeholder 6">
            <a:extLst>
              <a:ext uri="{FF2B5EF4-FFF2-40B4-BE49-F238E27FC236}">
                <a16:creationId xmlns:a16="http://schemas.microsoft.com/office/drawing/2014/main" id="{912F016C-FAC0-8C4F-BD83-7327513FF4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78034" y="6119421"/>
            <a:ext cx="375722" cy="365125"/>
          </a:xfrm>
          <a:ln>
            <a:noFill/>
          </a:ln>
        </p:spPr>
        <p:txBody>
          <a:bodyPr/>
          <a:lstStyle/>
          <a:p>
            <a:fld id="{96E69268-9C8B-4EBF-A9EE-DC5DC2D48DC3}" type="slidenum">
              <a:rPr lang="en-US" smtClean="0">
                <a:solidFill>
                  <a:schemeClr val="tx1"/>
                </a:solidFill>
              </a:rPr>
              <a:pPr/>
              <a:t>7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0E82456-C0A8-7C45-ABF7-5D808F14FC4F}"/>
              </a:ext>
            </a:extLst>
          </p:cNvPr>
          <p:cNvSpPr txBox="1"/>
          <p:nvPr/>
        </p:nvSpPr>
        <p:spPr>
          <a:xfrm>
            <a:off x="6166420" y="2636912"/>
            <a:ext cx="5212829" cy="830997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FR" dirty="0"/>
              <a:t>Here we need to talk about how the game goes on Python</a:t>
            </a:r>
          </a:p>
        </p:txBody>
      </p:sp>
    </p:spTree>
    <p:extLst>
      <p:ext uri="{BB962C8B-B14F-4D97-AF65-F5344CB8AC3E}">
        <p14:creationId xmlns:p14="http://schemas.microsoft.com/office/powerpoint/2010/main" val="15645650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AB2B291-4FA6-4E51-939B-BC0DD775F9DB}"/>
              </a:ext>
            </a:extLst>
          </p:cNvPr>
          <p:cNvGrpSpPr/>
          <p:nvPr/>
        </p:nvGrpSpPr>
        <p:grpSpPr>
          <a:xfrm>
            <a:off x="4252284" y="1556792"/>
            <a:ext cx="3684256" cy="3499060"/>
            <a:chOff x="4859233" y="1927147"/>
            <a:chExt cx="3684256" cy="3499060"/>
          </a:xfrm>
        </p:grpSpPr>
        <p:sp>
          <p:nvSpPr>
            <p:cNvPr id="21" name="Freeform 5">
              <a:extLst>
                <a:ext uri="{FF2B5EF4-FFF2-40B4-BE49-F238E27FC236}">
                  <a16:creationId xmlns:a16="http://schemas.microsoft.com/office/drawing/2014/main" id="{3827AEEC-CCA5-4743-B8E2-BBA9B8221ED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9233" y="1927147"/>
              <a:ext cx="2450998" cy="2446859"/>
            </a:xfrm>
            <a:custGeom>
              <a:avLst/>
              <a:gdLst>
                <a:gd name="T0" fmla="*/ 236 w 1747"/>
                <a:gd name="T1" fmla="*/ 1357 h 1749"/>
                <a:gd name="T2" fmla="*/ 503 w 1747"/>
                <a:gd name="T3" fmla="*/ 236 h 1749"/>
                <a:gd name="T4" fmla="*/ 1624 w 1747"/>
                <a:gd name="T5" fmla="*/ 503 h 1749"/>
                <a:gd name="T6" fmla="*/ 1745 w 1747"/>
                <a:gd name="T7" fmla="*/ 941 h 1749"/>
                <a:gd name="T8" fmla="*/ 908 w 1747"/>
                <a:gd name="T9" fmla="*/ 1744 h 1749"/>
                <a:gd name="T10" fmla="*/ 156 w 1747"/>
                <a:gd name="T11" fmla="*/ 1744 h 1749"/>
                <a:gd name="T12" fmla="*/ 235 w 1747"/>
                <a:gd name="T13" fmla="*/ 1610 h 1749"/>
                <a:gd name="T14" fmla="*/ 236 w 1747"/>
                <a:gd name="T15" fmla="*/ 1357 h 17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47" h="1749">
                  <a:moveTo>
                    <a:pt x="236" y="1357"/>
                  </a:moveTo>
                  <a:cubicBezTo>
                    <a:pt x="0" y="974"/>
                    <a:pt x="119" y="472"/>
                    <a:pt x="503" y="236"/>
                  </a:cubicBezTo>
                  <a:cubicBezTo>
                    <a:pt x="886" y="0"/>
                    <a:pt x="1388" y="119"/>
                    <a:pt x="1624" y="503"/>
                  </a:cubicBezTo>
                  <a:cubicBezTo>
                    <a:pt x="1705" y="634"/>
                    <a:pt x="1747" y="787"/>
                    <a:pt x="1745" y="941"/>
                  </a:cubicBezTo>
                  <a:cubicBezTo>
                    <a:pt x="1730" y="1392"/>
                    <a:pt x="1359" y="1749"/>
                    <a:pt x="908" y="1744"/>
                  </a:cubicBezTo>
                  <a:cubicBezTo>
                    <a:pt x="156" y="1744"/>
                    <a:pt x="156" y="1744"/>
                    <a:pt x="156" y="1744"/>
                  </a:cubicBezTo>
                  <a:cubicBezTo>
                    <a:pt x="235" y="1610"/>
                    <a:pt x="235" y="1610"/>
                    <a:pt x="235" y="1610"/>
                  </a:cubicBezTo>
                  <a:cubicBezTo>
                    <a:pt x="282" y="1532"/>
                    <a:pt x="282" y="1435"/>
                    <a:pt x="236" y="1357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  <a:effectLst>
              <a:outerShdw blurRad="571500" dist="444500" dir="8100000" algn="tr" rotWithShape="0">
                <a:prstClr val="black">
                  <a:alpha val="2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8C19300D-9301-4103-A1AC-81EB983955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13861" y="3075567"/>
              <a:ext cx="2434444" cy="2273044"/>
            </a:xfrm>
            <a:custGeom>
              <a:avLst/>
              <a:gdLst>
                <a:gd name="T0" fmla="*/ 1499 w 1735"/>
                <a:gd name="T1" fmla="*/ 1235 h 1624"/>
                <a:gd name="T2" fmla="*/ 1232 w 1735"/>
                <a:gd name="T3" fmla="*/ 114 h 1624"/>
                <a:gd name="T4" fmla="*/ 914 w 1735"/>
                <a:gd name="T5" fmla="*/ 0 h 1624"/>
                <a:gd name="T6" fmla="*/ 922 w 1735"/>
                <a:gd name="T7" fmla="*/ 120 h 1624"/>
                <a:gd name="T8" fmla="*/ 85 w 1735"/>
                <a:gd name="T9" fmla="*/ 923 h 1624"/>
                <a:gd name="T10" fmla="*/ 0 w 1735"/>
                <a:gd name="T11" fmla="*/ 923 h 1624"/>
                <a:gd name="T12" fmla="*/ 827 w 1735"/>
                <a:gd name="T13" fmla="*/ 1622 h 1624"/>
                <a:gd name="T14" fmla="*/ 1580 w 1735"/>
                <a:gd name="T15" fmla="*/ 1622 h 1624"/>
                <a:gd name="T16" fmla="*/ 1500 w 1735"/>
                <a:gd name="T17" fmla="*/ 1487 h 1624"/>
                <a:gd name="T18" fmla="*/ 1499 w 1735"/>
                <a:gd name="T19" fmla="*/ 1235 h 16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5" h="1624">
                  <a:moveTo>
                    <a:pt x="1499" y="1235"/>
                  </a:moveTo>
                  <a:cubicBezTo>
                    <a:pt x="1735" y="851"/>
                    <a:pt x="1615" y="349"/>
                    <a:pt x="1232" y="114"/>
                  </a:cubicBezTo>
                  <a:cubicBezTo>
                    <a:pt x="1135" y="54"/>
                    <a:pt x="1027" y="15"/>
                    <a:pt x="914" y="0"/>
                  </a:cubicBezTo>
                  <a:cubicBezTo>
                    <a:pt x="919" y="40"/>
                    <a:pt x="922" y="80"/>
                    <a:pt x="922" y="120"/>
                  </a:cubicBezTo>
                  <a:cubicBezTo>
                    <a:pt x="907" y="571"/>
                    <a:pt x="535" y="928"/>
                    <a:pt x="85" y="923"/>
                  </a:cubicBezTo>
                  <a:cubicBezTo>
                    <a:pt x="0" y="923"/>
                    <a:pt x="0" y="923"/>
                    <a:pt x="0" y="923"/>
                  </a:cubicBezTo>
                  <a:cubicBezTo>
                    <a:pt x="66" y="1328"/>
                    <a:pt x="417" y="1624"/>
                    <a:pt x="827" y="1622"/>
                  </a:cubicBezTo>
                  <a:cubicBezTo>
                    <a:pt x="1580" y="1622"/>
                    <a:pt x="1580" y="1622"/>
                    <a:pt x="1580" y="1622"/>
                  </a:cubicBezTo>
                  <a:cubicBezTo>
                    <a:pt x="1500" y="1487"/>
                    <a:pt x="1500" y="1487"/>
                    <a:pt x="1500" y="1487"/>
                  </a:cubicBezTo>
                  <a:cubicBezTo>
                    <a:pt x="1453" y="1410"/>
                    <a:pt x="1453" y="1313"/>
                    <a:pt x="1499" y="1235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  <a:effectLst>
              <a:outerShdw blurRad="571500" dist="444500" dir="8100000" algn="tr" rotWithShape="0">
                <a:prstClr val="black">
                  <a:alpha val="2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3" name="Freeform 7">
              <a:extLst>
                <a:ext uri="{FF2B5EF4-FFF2-40B4-BE49-F238E27FC236}">
                  <a16:creationId xmlns:a16="http://schemas.microsoft.com/office/drawing/2014/main" id="{F94A1553-66F9-40B2-9C51-5A85392738D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87167" y="1975774"/>
              <a:ext cx="3656322" cy="3450433"/>
            </a:xfrm>
            <a:custGeom>
              <a:avLst/>
              <a:gdLst>
                <a:gd name="T0" fmla="*/ 2353 w 2606"/>
                <a:gd name="T1" fmla="*/ 2244 h 2466"/>
                <a:gd name="T2" fmla="*/ 2353 w 2606"/>
                <a:gd name="T3" fmla="*/ 2051 h 2466"/>
                <a:gd name="T4" fmla="*/ 2067 w 2606"/>
                <a:gd name="T5" fmla="*/ 850 h 2466"/>
                <a:gd name="T6" fmla="*/ 1771 w 2606"/>
                <a:gd name="T7" fmla="*/ 736 h 2466"/>
                <a:gd name="T8" fmla="*/ 1511 w 2606"/>
                <a:gd name="T9" fmla="*/ 258 h 2466"/>
                <a:gd name="T10" fmla="*/ 840 w 2606"/>
                <a:gd name="T11" fmla="*/ 21 h 2466"/>
                <a:gd name="T12" fmla="*/ 38 w 2606"/>
                <a:gd name="T13" fmla="*/ 960 h 2466"/>
                <a:gd name="T14" fmla="*/ 167 w 2606"/>
                <a:gd name="T15" fmla="*/ 1352 h 2466"/>
                <a:gd name="T16" fmla="*/ 167 w 2606"/>
                <a:gd name="T17" fmla="*/ 1544 h 2466"/>
                <a:gd name="T18" fmla="*/ 86 w 2606"/>
                <a:gd name="T19" fmla="*/ 1680 h 2466"/>
                <a:gd name="T20" fmla="*/ 106 w 2606"/>
                <a:gd name="T21" fmla="*/ 1759 h 2466"/>
                <a:gd name="T22" fmla="*/ 136 w 2606"/>
                <a:gd name="T23" fmla="*/ 1767 h 2466"/>
                <a:gd name="T24" fmla="*/ 755 w 2606"/>
                <a:gd name="T25" fmla="*/ 1767 h 2466"/>
                <a:gd name="T26" fmla="*/ 1628 w 2606"/>
                <a:gd name="T27" fmla="*/ 2466 h 2466"/>
                <a:gd name="T28" fmla="*/ 2383 w 2606"/>
                <a:gd name="T29" fmla="*/ 2466 h 2466"/>
                <a:gd name="T30" fmla="*/ 2441 w 2606"/>
                <a:gd name="T31" fmla="*/ 2408 h 2466"/>
                <a:gd name="T32" fmla="*/ 2433 w 2606"/>
                <a:gd name="T33" fmla="*/ 2378 h 2466"/>
                <a:gd name="T34" fmla="*/ 2353 w 2606"/>
                <a:gd name="T35" fmla="*/ 2244 h 2466"/>
                <a:gd name="T36" fmla="*/ 237 w 2606"/>
                <a:gd name="T37" fmla="*/ 1651 h 2466"/>
                <a:gd name="T38" fmla="*/ 265 w 2606"/>
                <a:gd name="T39" fmla="*/ 1604 h 2466"/>
                <a:gd name="T40" fmla="*/ 265 w 2606"/>
                <a:gd name="T41" fmla="*/ 1291 h 2466"/>
                <a:gd name="T42" fmla="*/ 513 w 2606"/>
                <a:gd name="T43" fmla="*/ 250 h 2466"/>
                <a:gd name="T44" fmla="*/ 1554 w 2606"/>
                <a:gd name="T45" fmla="*/ 498 h 2466"/>
                <a:gd name="T46" fmla="*/ 1667 w 2606"/>
                <a:gd name="T47" fmla="*/ 905 h 2466"/>
                <a:gd name="T48" fmla="*/ 888 w 2606"/>
                <a:gd name="T49" fmla="*/ 1651 h 2466"/>
                <a:gd name="T50" fmla="*/ 237 w 2606"/>
                <a:gd name="T51" fmla="*/ 1651 h 2466"/>
                <a:gd name="T52" fmla="*/ 1630 w 2606"/>
                <a:gd name="T53" fmla="*/ 2350 h 2466"/>
                <a:gd name="T54" fmla="*/ 874 w 2606"/>
                <a:gd name="T55" fmla="*/ 1767 h 2466"/>
                <a:gd name="T56" fmla="*/ 888 w 2606"/>
                <a:gd name="T57" fmla="*/ 1767 h 2466"/>
                <a:gd name="T58" fmla="*/ 1783 w 2606"/>
                <a:gd name="T59" fmla="*/ 907 h 2466"/>
                <a:gd name="T60" fmla="*/ 1783 w 2606"/>
                <a:gd name="T61" fmla="*/ 856 h 2466"/>
                <a:gd name="T62" fmla="*/ 2347 w 2606"/>
                <a:gd name="T63" fmla="*/ 1766 h 2466"/>
                <a:gd name="T64" fmla="*/ 2254 w 2606"/>
                <a:gd name="T65" fmla="*/ 1990 h 2466"/>
                <a:gd name="T66" fmla="*/ 2254 w 2606"/>
                <a:gd name="T67" fmla="*/ 2302 h 2466"/>
                <a:gd name="T68" fmla="*/ 2282 w 2606"/>
                <a:gd name="T69" fmla="*/ 2350 h 2466"/>
                <a:gd name="T70" fmla="*/ 1630 w 2606"/>
                <a:gd name="T71" fmla="*/ 2350 h 2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606" h="2466">
                  <a:moveTo>
                    <a:pt x="2353" y="2244"/>
                  </a:moveTo>
                  <a:cubicBezTo>
                    <a:pt x="2318" y="2185"/>
                    <a:pt x="2318" y="2111"/>
                    <a:pt x="2353" y="2051"/>
                  </a:cubicBezTo>
                  <a:cubicBezTo>
                    <a:pt x="2606" y="1641"/>
                    <a:pt x="2478" y="1103"/>
                    <a:pt x="2067" y="850"/>
                  </a:cubicBezTo>
                  <a:cubicBezTo>
                    <a:pt x="1976" y="794"/>
                    <a:pt x="1876" y="756"/>
                    <a:pt x="1771" y="736"/>
                  </a:cubicBezTo>
                  <a:cubicBezTo>
                    <a:pt x="1738" y="553"/>
                    <a:pt x="1646" y="385"/>
                    <a:pt x="1511" y="258"/>
                  </a:cubicBezTo>
                  <a:cubicBezTo>
                    <a:pt x="1331" y="87"/>
                    <a:pt x="1087" y="0"/>
                    <a:pt x="840" y="21"/>
                  </a:cubicBezTo>
                  <a:cubicBezTo>
                    <a:pt x="359" y="59"/>
                    <a:pt x="0" y="479"/>
                    <a:pt x="38" y="960"/>
                  </a:cubicBezTo>
                  <a:cubicBezTo>
                    <a:pt x="49" y="1099"/>
                    <a:pt x="93" y="1234"/>
                    <a:pt x="167" y="1352"/>
                  </a:cubicBezTo>
                  <a:cubicBezTo>
                    <a:pt x="202" y="1411"/>
                    <a:pt x="202" y="1485"/>
                    <a:pt x="167" y="1544"/>
                  </a:cubicBezTo>
                  <a:cubicBezTo>
                    <a:pt x="86" y="1680"/>
                    <a:pt x="86" y="1680"/>
                    <a:pt x="86" y="1680"/>
                  </a:cubicBezTo>
                  <a:cubicBezTo>
                    <a:pt x="69" y="1707"/>
                    <a:pt x="78" y="1743"/>
                    <a:pt x="106" y="1759"/>
                  </a:cubicBezTo>
                  <a:cubicBezTo>
                    <a:pt x="115" y="1765"/>
                    <a:pt x="125" y="1767"/>
                    <a:pt x="136" y="1767"/>
                  </a:cubicBezTo>
                  <a:cubicBezTo>
                    <a:pt x="755" y="1767"/>
                    <a:pt x="755" y="1767"/>
                    <a:pt x="755" y="1767"/>
                  </a:cubicBezTo>
                  <a:cubicBezTo>
                    <a:pt x="846" y="2176"/>
                    <a:pt x="1209" y="2466"/>
                    <a:pt x="1628" y="2466"/>
                  </a:cubicBezTo>
                  <a:cubicBezTo>
                    <a:pt x="2383" y="2466"/>
                    <a:pt x="2383" y="2466"/>
                    <a:pt x="2383" y="2466"/>
                  </a:cubicBezTo>
                  <a:cubicBezTo>
                    <a:pt x="2415" y="2466"/>
                    <a:pt x="2441" y="2440"/>
                    <a:pt x="2441" y="2408"/>
                  </a:cubicBezTo>
                  <a:cubicBezTo>
                    <a:pt x="2441" y="2397"/>
                    <a:pt x="2438" y="2387"/>
                    <a:pt x="2433" y="2378"/>
                  </a:cubicBezTo>
                  <a:lnTo>
                    <a:pt x="2353" y="2244"/>
                  </a:lnTo>
                  <a:close/>
                  <a:moveTo>
                    <a:pt x="237" y="1651"/>
                  </a:moveTo>
                  <a:cubicBezTo>
                    <a:pt x="265" y="1604"/>
                    <a:pt x="265" y="1604"/>
                    <a:pt x="265" y="1604"/>
                  </a:cubicBezTo>
                  <a:cubicBezTo>
                    <a:pt x="324" y="1508"/>
                    <a:pt x="324" y="1387"/>
                    <a:pt x="265" y="1291"/>
                  </a:cubicBezTo>
                  <a:cubicBezTo>
                    <a:pt x="46" y="935"/>
                    <a:pt x="157" y="469"/>
                    <a:pt x="513" y="250"/>
                  </a:cubicBezTo>
                  <a:cubicBezTo>
                    <a:pt x="869" y="31"/>
                    <a:pt x="1335" y="142"/>
                    <a:pt x="1554" y="498"/>
                  </a:cubicBezTo>
                  <a:cubicBezTo>
                    <a:pt x="1630" y="620"/>
                    <a:pt x="1669" y="762"/>
                    <a:pt x="1667" y="905"/>
                  </a:cubicBezTo>
                  <a:cubicBezTo>
                    <a:pt x="1653" y="1324"/>
                    <a:pt x="1307" y="1655"/>
                    <a:pt x="888" y="1651"/>
                  </a:cubicBezTo>
                  <a:lnTo>
                    <a:pt x="237" y="1651"/>
                  </a:lnTo>
                  <a:close/>
                  <a:moveTo>
                    <a:pt x="1630" y="2350"/>
                  </a:moveTo>
                  <a:cubicBezTo>
                    <a:pt x="1275" y="2352"/>
                    <a:pt x="963" y="2112"/>
                    <a:pt x="874" y="1767"/>
                  </a:cubicBezTo>
                  <a:cubicBezTo>
                    <a:pt x="888" y="1767"/>
                    <a:pt x="888" y="1767"/>
                    <a:pt x="888" y="1767"/>
                  </a:cubicBezTo>
                  <a:cubicBezTo>
                    <a:pt x="1370" y="1771"/>
                    <a:pt x="1768" y="1389"/>
                    <a:pt x="1783" y="907"/>
                  </a:cubicBezTo>
                  <a:cubicBezTo>
                    <a:pt x="1783" y="890"/>
                    <a:pt x="1783" y="873"/>
                    <a:pt x="1783" y="856"/>
                  </a:cubicBezTo>
                  <a:cubicBezTo>
                    <a:pt x="2190" y="952"/>
                    <a:pt x="2442" y="1359"/>
                    <a:pt x="2347" y="1766"/>
                  </a:cubicBezTo>
                  <a:cubicBezTo>
                    <a:pt x="2328" y="1845"/>
                    <a:pt x="2297" y="1921"/>
                    <a:pt x="2254" y="1990"/>
                  </a:cubicBezTo>
                  <a:cubicBezTo>
                    <a:pt x="2196" y="2086"/>
                    <a:pt x="2196" y="2206"/>
                    <a:pt x="2254" y="2302"/>
                  </a:cubicBezTo>
                  <a:cubicBezTo>
                    <a:pt x="2282" y="2350"/>
                    <a:pt x="2282" y="2350"/>
                    <a:pt x="2282" y="2350"/>
                  </a:cubicBezTo>
                  <a:cubicBezTo>
                    <a:pt x="1630" y="2350"/>
                    <a:pt x="1630" y="2350"/>
                    <a:pt x="1630" y="235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4" name="Freeform 8">
              <a:extLst>
                <a:ext uri="{FF2B5EF4-FFF2-40B4-BE49-F238E27FC236}">
                  <a16:creationId xmlns:a16="http://schemas.microsoft.com/office/drawing/2014/main" id="{2F11B3E9-5E51-4F0C-B563-756B92A426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30377" y="2697933"/>
              <a:ext cx="760441" cy="735609"/>
            </a:xfrm>
            <a:custGeom>
              <a:avLst/>
              <a:gdLst>
                <a:gd name="T0" fmla="*/ 373 w 542"/>
                <a:gd name="T1" fmla="*/ 238 h 526"/>
                <a:gd name="T2" fmla="*/ 373 w 542"/>
                <a:gd name="T3" fmla="*/ 238 h 526"/>
                <a:gd name="T4" fmla="*/ 178 w 542"/>
                <a:gd name="T5" fmla="*/ 339 h 526"/>
                <a:gd name="T6" fmla="*/ 173 w 542"/>
                <a:gd name="T7" fmla="*/ 345 h 526"/>
                <a:gd name="T8" fmla="*/ 198 w 542"/>
                <a:gd name="T9" fmla="*/ 526 h 526"/>
                <a:gd name="T10" fmla="*/ 315 w 542"/>
                <a:gd name="T11" fmla="*/ 526 h 526"/>
                <a:gd name="T12" fmla="*/ 327 w 542"/>
                <a:gd name="T13" fmla="*/ 457 h 526"/>
                <a:gd name="T14" fmla="*/ 542 w 542"/>
                <a:gd name="T15" fmla="*/ 236 h 526"/>
                <a:gd name="T16" fmla="*/ 542 w 542"/>
                <a:gd name="T17" fmla="*/ 236 h 526"/>
                <a:gd name="T18" fmla="*/ 272 w 542"/>
                <a:gd name="T19" fmla="*/ 3 h 526"/>
                <a:gd name="T20" fmla="*/ 0 w 542"/>
                <a:gd name="T21" fmla="*/ 123 h 526"/>
                <a:gd name="T22" fmla="*/ 102 w 542"/>
                <a:gd name="T23" fmla="*/ 236 h 526"/>
                <a:gd name="T24" fmla="*/ 269 w 542"/>
                <a:gd name="T25" fmla="*/ 159 h 526"/>
                <a:gd name="T26" fmla="*/ 373 w 542"/>
                <a:gd name="T27" fmla="*/ 238 h 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42" h="526">
                  <a:moveTo>
                    <a:pt x="373" y="238"/>
                  </a:moveTo>
                  <a:cubicBezTo>
                    <a:pt x="373" y="238"/>
                    <a:pt x="373" y="238"/>
                    <a:pt x="373" y="238"/>
                  </a:cubicBezTo>
                  <a:cubicBezTo>
                    <a:pt x="373" y="296"/>
                    <a:pt x="319" y="333"/>
                    <a:pt x="178" y="339"/>
                  </a:cubicBezTo>
                  <a:cubicBezTo>
                    <a:pt x="173" y="345"/>
                    <a:pt x="173" y="345"/>
                    <a:pt x="173" y="345"/>
                  </a:cubicBezTo>
                  <a:cubicBezTo>
                    <a:pt x="198" y="526"/>
                    <a:pt x="198" y="526"/>
                    <a:pt x="198" y="526"/>
                  </a:cubicBezTo>
                  <a:cubicBezTo>
                    <a:pt x="315" y="526"/>
                    <a:pt x="315" y="526"/>
                    <a:pt x="315" y="526"/>
                  </a:cubicBezTo>
                  <a:cubicBezTo>
                    <a:pt x="327" y="457"/>
                    <a:pt x="327" y="457"/>
                    <a:pt x="327" y="457"/>
                  </a:cubicBezTo>
                  <a:cubicBezTo>
                    <a:pt x="446" y="436"/>
                    <a:pt x="542" y="378"/>
                    <a:pt x="542" y="236"/>
                  </a:cubicBezTo>
                  <a:cubicBezTo>
                    <a:pt x="542" y="236"/>
                    <a:pt x="542" y="236"/>
                    <a:pt x="542" y="236"/>
                  </a:cubicBezTo>
                  <a:cubicBezTo>
                    <a:pt x="542" y="88"/>
                    <a:pt x="433" y="3"/>
                    <a:pt x="272" y="3"/>
                  </a:cubicBezTo>
                  <a:cubicBezTo>
                    <a:pt x="168" y="0"/>
                    <a:pt x="68" y="44"/>
                    <a:pt x="0" y="123"/>
                  </a:cubicBezTo>
                  <a:cubicBezTo>
                    <a:pt x="102" y="236"/>
                    <a:pt x="102" y="236"/>
                    <a:pt x="102" y="236"/>
                  </a:cubicBezTo>
                  <a:cubicBezTo>
                    <a:pt x="145" y="188"/>
                    <a:pt x="205" y="160"/>
                    <a:pt x="269" y="159"/>
                  </a:cubicBezTo>
                  <a:cubicBezTo>
                    <a:pt x="336" y="159"/>
                    <a:pt x="373" y="188"/>
                    <a:pt x="373" y="238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5" name="Rectangle 9">
              <a:extLst>
                <a:ext uri="{FF2B5EF4-FFF2-40B4-BE49-F238E27FC236}">
                  <a16:creationId xmlns:a16="http://schemas.microsoft.com/office/drawing/2014/main" id="{D3687703-0327-46C6-BBD4-D42837F39D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57992" y="3556662"/>
              <a:ext cx="252446" cy="249341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D7C23AFD-7370-43DF-8B3C-8DF266B67C75}"/>
              </a:ext>
            </a:extLst>
          </p:cNvPr>
          <p:cNvSpPr txBox="1">
            <a:spLocks/>
          </p:cNvSpPr>
          <p:nvPr/>
        </p:nvSpPr>
        <p:spPr>
          <a:xfrm>
            <a:off x="560040" y="571072"/>
            <a:ext cx="5222056" cy="1401223"/>
          </a:xfrm>
          <a:prstGeom prst="rect">
            <a:avLst/>
          </a:prstGeom>
        </p:spPr>
        <p:txBody>
          <a:bodyPr lIns="0" tIns="0" rIns="0" bIns="0" anchor="t"/>
          <a:lstStyle>
            <a:lvl1pPr marL="457120" indent="-45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80000"/>
              </a:lnSpc>
              <a:spcBef>
                <a:spcPts val="0"/>
              </a:spcBef>
              <a:buNone/>
            </a:pPr>
            <a:r>
              <a:rPr lang="en-US" sz="5400" b="1" dirty="0">
                <a:solidFill>
                  <a:schemeClr val="accent1"/>
                </a:solidFill>
              </a:rPr>
              <a:t>Questions &amp; </a:t>
            </a:r>
            <a:r>
              <a:rPr lang="en-US" sz="5400" b="1" dirty="0"/>
              <a:t>Answers</a:t>
            </a:r>
            <a:endParaRPr lang="en-IN" sz="5400" b="1" dirty="0"/>
          </a:p>
        </p:txBody>
      </p:sp>
      <p:sp>
        <p:nvSpPr>
          <p:cNvPr id="14" name="Slide Number Placeholder 6">
            <a:extLst>
              <a:ext uri="{FF2B5EF4-FFF2-40B4-BE49-F238E27FC236}">
                <a16:creationId xmlns:a16="http://schemas.microsoft.com/office/drawing/2014/main" id="{64EFF3B5-ABDF-A64F-803A-6F4AC3086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78034" y="6119421"/>
            <a:ext cx="375722" cy="365125"/>
          </a:xfrm>
          <a:ln>
            <a:noFill/>
          </a:ln>
        </p:spPr>
        <p:txBody>
          <a:bodyPr/>
          <a:lstStyle/>
          <a:p>
            <a:fld id="{96E69268-9C8B-4EBF-A9EE-DC5DC2D48DC3}" type="slidenum">
              <a:rPr lang="en-US" smtClean="0">
                <a:solidFill>
                  <a:schemeClr val="tx1"/>
                </a:solidFill>
              </a:rPr>
              <a:pPr/>
              <a:t>8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76347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8" descr="Ironhack - All Iron">
            <a:extLst>
              <a:ext uri="{FF2B5EF4-FFF2-40B4-BE49-F238E27FC236}">
                <a16:creationId xmlns:a16="http://schemas.microsoft.com/office/drawing/2014/main" id="{DC1A00BC-DFAC-9045-B51F-E32C755806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7748" y="-1179512"/>
            <a:ext cx="7363353" cy="7363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41D6147-229D-6947-8839-788BC9D51ED4}"/>
              </a:ext>
            </a:extLst>
          </p:cNvPr>
          <p:cNvSpPr txBox="1"/>
          <p:nvPr/>
        </p:nvSpPr>
        <p:spPr>
          <a:xfrm>
            <a:off x="7174532" y="4581128"/>
            <a:ext cx="4675220" cy="90473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5400" b="1" kern="0" dirty="0">
                <a:solidFill>
                  <a:schemeClr val="bg1"/>
                </a:solidFill>
                <a:ea typeface="Calibri Light" charset="0"/>
                <a:cs typeface="Segoe UI" panose="020B0502040204020203" pitchFamily="34" charset="0"/>
              </a:rPr>
              <a:t>THANK YOU!</a:t>
            </a:r>
            <a:endParaRPr lang="en-US" sz="5400" b="1" dirty="0">
              <a:solidFill>
                <a:schemeClr val="bg1"/>
              </a:solidFill>
              <a:ea typeface="Calibri Light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47834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4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1B1ED"/>
      </a:accent1>
      <a:accent2>
        <a:srgbClr val="FF9119"/>
      </a:accent2>
      <a:accent3>
        <a:srgbClr val="252A2D"/>
      </a:accent3>
      <a:accent4>
        <a:srgbClr val="5FB7A2"/>
      </a:accent4>
      <a:accent5>
        <a:srgbClr val="3081AC"/>
      </a:accent5>
      <a:accent6>
        <a:srgbClr val="A5A5A5"/>
      </a:accent6>
      <a:hlink>
        <a:srgbClr val="0000FF"/>
      </a:hlink>
      <a:folHlink>
        <a:srgbClr val="800080"/>
      </a:folHlink>
    </a:clrScheme>
    <a:fontScheme name="Custom 2">
      <a:majorFont>
        <a:latin typeface="Calibr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6290</TotalTime>
  <Words>246</Words>
  <Application>Microsoft Macintosh PowerPoint</Application>
  <PresentationFormat>Custom</PresentationFormat>
  <Paragraphs>48</Paragraphs>
  <Slides>9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Segoe UI</vt:lpstr>
      <vt:lpstr>Segoe UI Light</vt:lpstr>
      <vt:lpstr>Office Theme</vt:lpstr>
      <vt:lpstr>TIC-TAC-TOE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Julian</dc:creator>
  <cp:lastModifiedBy>Nadim Saad</cp:lastModifiedBy>
  <cp:revision>131</cp:revision>
  <dcterms:created xsi:type="dcterms:W3CDTF">2013-09-12T13:05:01Z</dcterms:created>
  <dcterms:modified xsi:type="dcterms:W3CDTF">2021-12-03T15:19:48Z</dcterms:modified>
</cp:coreProperties>
</file>

<file path=docProps/thumbnail.jpeg>
</file>